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8.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9.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5" r:id="rId3"/>
    <p:sldMasterId id="2147483667" r:id="rId4"/>
    <p:sldMasterId id="2147483679" r:id="rId5"/>
    <p:sldMasterId id="2147483681" r:id="rId6"/>
    <p:sldMasterId id="2147483684" r:id="rId7"/>
    <p:sldMasterId id="2147483686" r:id="rId8"/>
    <p:sldMasterId id="2147483689" r:id="rId9"/>
    <p:sldMasterId id="2147483692" r:id="rId10"/>
  </p:sldMasterIdLst>
  <p:notesMasterIdLst>
    <p:notesMasterId r:id="rId35"/>
  </p:notesMasterIdLst>
  <p:sldIdLst>
    <p:sldId id="374" r:id="rId11"/>
    <p:sldId id="701" r:id="rId12"/>
    <p:sldId id="301" r:id="rId13"/>
    <p:sldId id="695" r:id="rId14"/>
    <p:sldId id="276" r:id="rId15"/>
    <p:sldId id="685" r:id="rId16"/>
    <p:sldId id="699" r:id="rId17"/>
    <p:sldId id="700" r:id="rId18"/>
    <p:sldId id="696" r:id="rId19"/>
    <p:sldId id="686" r:id="rId20"/>
    <p:sldId id="687" r:id="rId21"/>
    <p:sldId id="688" r:id="rId22"/>
    <p:sldId id="689" r:id="rId23"/>
    <p:sldId id="295" r:id="rId24"/>
    <p:sldId id="302" r:id="rId25"/>
    <p:sldId id="678" r:id="rId26"/>
    <p:sldId id="257" r:id="rId27"/>
    <p:sldId id="693" r:id="rId28"/>
    <p:sldId id="702" r:id="rId29"/>
    <p:sldId id="697" r:id="rId30"/>
    <p:sldId id="704" r:id="rId31"/>
    <p:sldId id="703" r:id="rId32"/>
    <p:sldId id="698" r:id="rId33"/>
    <p:sldId id="68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9" autoAdjust="0"/>
    <p:restoredTop sz="79932" autoAdjust="0"/>
  </p:normalViewPr>
  <p:slideViewPr>
    <p:cSldViewPr snapToGrid="0">
      <p:cViewPr varScale="1">
        <p:scale>
          <a:sx n="101" d="100"/>
          <a:sy n="101" d="100"/>
        </p:scale>
        <p:origin x="12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ableStyles" Target="tableStyles.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0DEAD2-4204-4F08-A949-3796319F2D1D}"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672B994F-6880-4033-A822-2BDF2D63360D}">
      <dgm:prSet/>
      <dgm:spPr/>
      <dgm:t>
        <a:bodyPr/>
        <a:lstStyle/>
        <a:p>
          <a:r>
            <a:rPr lang="en-US"/>
            <a:t>What Stands out for you?</a:t>
          </a:r>
        </a:p>
      </dgm:t>
    </dgm:pt>
    <dgm:pt modelId="{B67E537B-CE1E-4831-A144-18388EE06FF7}" type="parTrans" cxnId="{C0B08DB4-522B-4737-9BCB-6B66CF92BAD6}">
      <dgm:prSet/>
      <dgm:spPr/>
      <dgm:t>
        <a:bodyPr/>
        <a:lstStyle/>
        <a:p>
          <a:endParaRPr lang="en-US"/>
        </a:p>
      </dgm:t>
    </dgm:pt>
    <dgm:pt modelId="{C54C3812-4041-46CE-96AB-4F2187FB0EDF}" type="sibTrans" cxnId="{C0B08DB4-522B-4737-9BCB-6B66CF92BAD6}">
      <dgm:prSet/>
      <dgm:spPr/>
      <dgm:t>
        <a:bodyPr/>
        <a:lstStyle/>
        <a:p>
          <a:endParaRPr lang="en-US"/>
        </a:p>
      </dgm:t>
    </dgm:pt>
    <dgm:pt modelId="{FCAAAC56-A2FF-4B19-ABED-43AF6FDCD5E1}">
      <dgm:prSet/>
      <dgm:spPr/>
      <dgm:t>
        <a:bodyPr/>
        <a:lstStyle/>
        <a:p>
          <a:r>
            <a:rPr lang="en-US" dirty="0"/>
            <a:t>What is your church doing or may do to bear witness to Christ?</a:t>
          </a:r>
        </a:p>
      </dgm:t>
    </dgm:pt>
    <dgm:pt modelId="{364FCB01-7954-437E-BFFD-10F32AD81C20}" type="parTrans" cxnId="{2E54863B-D07A-4E1D-A346-6DA29BB36D7D}">
      <dgm:prSet/>
      <dgm:spPr/>
      <dgm:t>
        <a:bodyPr/>
        <a:lstStyle/>
        <a:p>
          <a:endParaRPr lang="en-US"/>
        </a:p>
      </dgm:t>
    </dgm:pt>
    <dgm:pt modelId="{13C92B78-CF96-49B8-9521-ADD3A19DD9D3}" type="sibTrans" cxnId="{2E54863B-D07A-4E1D-A346-6DA29BB36D7D}">
      <dgm:prSet/>
      <dgm:spPr/>
      <dgm:t>
        <a:bodyPr/>
        <a:lstStyle/>
        <a:p>
          <a:endParaRPr lang="en-US"/>
        </a:p>
      </dgm:t>
    </dgm:pt>
    <dgm:pt modelId="{8F8F96FC-38B5-4802-A28C-EB4BF2E9E483}" type="pres">
      <dgm:prSet presAssocID="{550DEAD2-4204-4F08-A949-3796319F2D1D}" presName="linear" presStyleCnt="0">
        <dgm:presLayoutVars>
          <dgm:animLvl val="lvl"/>
          <dgm:resizeHandles val="exact"/>
        </dgm:presLayoutVars>
      </dgm:prSet>
      <dgm:spPr/>
    </dgm:pt>
    <dgm:pt modelId="{7ACC9A7F-A552-43C6-B0E0-0FA99C566364}" type="pres">
      <dgm:prSet presAssocID="{672B994F-6880-4033-A822-2BDF2D63360D}" presName="parentText" presStyleLbl="node1" presStyleIdx="0" presStyleCnt="2">
        <dgm:presLayoutVars>
          <dgm:chMax val="0"/>
          <dgm:bulletEnabled val="1"/>
        </dgm:presLayoutVars>
      </dgm:prSet>
      <dgm:spPr/>
    </dgm:pt>
    <dgm:pt modelId="{00A16EA4-1366-4D3F-A0BA-874160C46746}" type="pres">
      <dgm:prSet presAssocID="{C54C3812-4041-46CE-96AB-4F2187FB0EDF}" presName="spacer" presStyleCnt="0"/>
      <dgm:spPr/>
    </dgm:pt>
    <dgm:pt modelId="{95BE77B9-994B-424D-AF29-F15A3638080E}" type="pres">
      <dgm:prSet presAssocID="{FCAAAC56-A2FF-4B19-ABED-43AF6FDCD5E1}" presName="parentText" presStyleLbl="node1" presStyleIdx="1" presStyleCnt="2">
        <dgm:presLayoutVars>
          <dgm:chMax val="0"/>
          <dgm:bulletEnabled val="1"/>
        </dgm:presLayoutVars>
      </dgm:prSet>
      <dgm:spPr/>
    </dgm:pt>
  </dgm:ptLst>
  <dgm:cxnLst>
    <dgm:cxn modelId="{2E54863B-D07A-4E1D-A346-6DA29BB36D7D}" srcId="{550DEAD2-4204-4F08-A949-3796319F2D1D}" destId="{FCAAAC56-A2FF-4B19-ABED-43AF6FDCD5E1}" srcOrd="1" destOrd="0" parTransId="{364FCB01-7954-437E-BFFD-10F32AD81C20}" sibTransId="{13C92B78-CF96-49B8-9521-ADD3A19DD9D3}"/>
    <dgm:cxn modelId="{EB020863-EB72-46CD-AB76-F0D172CBC333}" type="presOf" srcId="{FCAAAC56-A2FF-4B19-ABED-43AF6FDCD5E1}" destId="{95BE77B9-994B-424D-AF29-F15A3638080E}" srcOrd="0" destOrd="0" presId="urn:microsoft.com/office/officeart/2005/8/layout/vList2"/>
    <dgm:cxn modelId="{46ABA869-9102-4ADA-A846-F223DBDF40DE}" type="presOf" srcId="{672B994F-6880-4033-A822-2BDF2D63360D}" destId="{7ACC9A7F-A552-43C6-B0E0-0FA99C566364}" srcOrd="0" destOrd="0" presId="urn:microsoft.com/office/officeart/2005/8/layout/vList2"/>
    <dgm:cxn modelId="{32CFA06F-B2E1-4A0F-8FC9-12990B756F84}" type="presOf" srcId="{550DEAD2-4204-4F08-A949-3796319F2D1D}" destId="{8F8F96FC-38B5-4802-A28C-EB4BF2E9E483}" srcOrd="0" destOrd="0" presId="urn:microsoft.com/office/officeart/2005/8/layout/vList2"/>
    <dgm:cxn modelId="{C0B08DB4-522B-4737-9BCB-6B66CF92BAD6}" srcId="{550DEAD2-4204-4F08-A949-3796319F2D1D}" destId="{672B994F-6880-4033-A822-2BDF2D63360D}" srcOrd="0" destOrd="0" parTransId="{B67E537B-CE1E-4831-A144-18388EE06FF7}" sibTransId="{C54C3812-4041-46CE-96AB-4F2187FB0EDF}"/>
    <dgm:cxn modelId="{9ABCBC38-C316-4535-A04E-62E58B7A713F}" type="presParOf" srcId="{8F8F96FC-38B5-4802-A28C-EB4BF2E9E483}" destId="{7ACC9A7F-A552-43C6-B0E0-0FA99C566364}" srcOrd="0" destOrd="0" presId="urn:microsoft.com/office/officeart/2005/8/layout/vList2"/>
    <dgm:cxn modelId="{52EB27EE-B374-4BD2-AFBA-BAC3554E848D}" type="presParOf" srcId="{8F8F96FC-38B5-4802-A28C-EB4BF2E9E483}" destId="{00A16EA4-1366-4D3F-A0BA-874160C46746}" srcOrd="1" destOrd="0" presId="urn:microsoft.com/office/officeart/2005/8/layout/vList2"/>
    <dgm:cxn modelId="{D19A74F8-8E72-4594-9682-4F0139774D36}" type="presParOf" srcId="{8F8F96FC-38B5-4802-A28C-EB4BF2E9E483}" destId="{95BE77B9-994B-424D-AF29-F15A3638080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CC9A7F-A552-43C6-B0E0-0FA99C566364}">
      <dsp:nvSpPr>
        <dsp:cNvPr id="0" name=""/>
        <dsp:cNvSpPr/>
      </dsp:nvSpPr>
      <dsp:spPr>
        <a:xfrm>
          <a:off x="0" y="25141"/>
          <a:ext cx="9783763" cy="162873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What Stands out for you?</a:t>
          </a:r>
        </a:p>
      </dsp:txBody>
      <dsp:txXfrm>
        <a:off x="79508" y="104649"/>
        <a:ext cx="9624747" cy="1469715"/>
      </dsp:txXfrm>
    </dsp:sp>
    <dsp:sp modelId="{95BE77B9-994B-424D-AF29-F15A3638080E}">
      <dsp:nvSpPr>
        <dsp:cNvPr id="0" name=""/>
        <dsp:cNvSpPr/>
      </dsp:nvSpPr>
      <dsp:spPr>
        <a:xfrm>
          <a:off x="0" y="1771952"/>
          <a:ext cx="9783763" cy="162873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What is your church doing or may do to bear witness to Christ?</a:t>
          </a:r>
        </a:p>
      </dsp:txBody>
      <dsp:txXfrm>
        <a:off x="79508" y="1851460"/>
        <a:ext cx="9624747" cy="14697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D6A69-FB8B-4A80-92DA-63C5A42E254B}" type="datetimeFigureOut">
              <a:rPr lang="en-US" smtClean="0"/>
              <a:t>9/10/24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C1FA8-2C26-4070-81AE-4C2AE02B31BF}" type="slidenum">
              <a:rPr lang="en-US" smtClean="0"/>
              <a:t>‹#›</a:t>
            </a:fld>
            <a:endParaRPr lang="en-US"/>
          </a:p>
        </p:txBody>
      </p:sp>
    </p:spTree>
    <p:extLst>
      <p:ext uri="{BB962C8B-B14F-4D97-AF65-F5344CB8AC3E}">
        <p14:creationId xmlns:p14="http://schemas.microsoft.com/office/powerpoint/2010/main" val="1364254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zoom.us/meeting/register/tJwpd--tqjwrGdFXn_cnHn1uH0S2LVLGiczx"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zoom.us/meeting/register/tJArcuqtqT8tHtchV84VjzjPtbpzSZKBXAob" TargetMode="External"/><Relationship Id="rId4" Type="http://schemas.openxmlformats.org/officeDocument/2006/relationships/hyperlink" Target="https://zoom.us/meeting/register/tJEvdu6vpj4sGdeBEHIA5Traz8EESh5OGtP1"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314A8A-4DE6-4EF1-90DB-E93DCC5DE3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055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dirty="0">
                <a:solidFill>
                  <a:srgbClr val="333333"/>
                </a:solidFill>
                <a:effectLst/>
                <a:latin typeface="SourceSansPro"/>
              </a:rPr>
              <a:t>“Intersectional Justice: Exploring Gender &amp; Racial Justice in a Matthew 25 Context” will be offered three times in 2022, starting </a:t>
            </a:r>
            <a:r>
              <a:rPr lang="en-US" b="0" i="0" u="none" strike="noStrike" dirty="0">
                <a:solidFill>
                  <a:srgbClr val="2E96DF"/>
                </a:solidFill>
                <a:effectLst/>
                <a:latin typeface="SourceSansPro"/>
                <a:hlinkClick r:id="rId3"/>
              </a:rPr>
              <a:t>April 26</a:t>
            </a:r>
            <a:r>
              <a:rPr lang="en-US" b="0" i="0" dirty="0">
                <a:solidFill>
                  <a:srgbClr val="333333"/>
                </a:solidFill>
                <a:effectLst/>
                <a:latin typeface="SourceSansPro"/>
              </a:rPr>
              <a:t>. Additional sessions are being offered </a:t>
            </a:r>
            <a:r>
              <a:rPr lang="en-US" b="0" i="0" u="none" strike="noStrike" dirty="0">
                <a:solidFill>
                  <a:srgbClr val="2E96DF"/>
                </a:solidFill>
                <a:effectLst/>
                <a:latin typeface="SourceSansPro"/>
                <a:hlinkClick r:id="rId4"/>
              </a:rPr>
              <a:t>July 13</a:t>
            </a:r>
            <a:r>
              <a:rPr lang="en-US" b="0" i="0" dirty="0">
                <a:solidFill>
                  <a:srgbClr val="333333"/>
                </a:solidFill>
                <a:effectLst/>
                <a:latin typeface="SourceSansPro"/>
              </a:rPr>
              <a:t> and </a:t>
            </a:r>
            <a:r>
              <a:rPr lang="en-US" b="0" i="0" u="none" strike="noStrike" dirty="0">
                <a:solidFill>
                  <a:srgbClr val="2E96DF"/>
                </a:solidFill>
                <a:effectLst/>
                <a:latin typeface="SourceSansPro"/>
                <a:hlinkClick r:id="rId5"/>
              </a:rPr>
              <a:t>Sept. 14</a:t>
            </a:r>
            <a:r>
              <a:rPr lang="en-US" b="0" i="0" dirty="0">
                <a:solidFill>
                  <a:srgbClr val="333333"/>
                </a:solidFill>
                <a:effectLst/>
                <a:latin typeface="SourceSansPro"/>
              </a:rPr>
              <a:t>. This is three offerings of the same content, not a series. Registration is capped for each session.</a:t>
            </a:r>
            <a:endParaRPr lang="en-US" b="0" i="0" dirty="0">
              <a:solidFill>
                <a:srgbClr val="333333"/>
              </a:solidFill>
              <a:effectLst/>
              <a:latin typeface="Helvetica Neue"/>
            </a:endParaRPr>
          </a:p>
          <a:p>
            <a:pPr algn="just"/>
            <a:endParaRPr lang="en-US" b="0" i="0" dirty="0">
              <a:solidFill>
                <a:srgbClr val="333333"/>
              </a:solidFill>
              <a:effectLst/>
              <a:latin typeface="Helvetica Neue"/>
            </a:endParaRPr>
          </a:p>
          <a:p>
            <a:pPr algn="just"/>
            <a:endParaRPr lang="en-US" b="0" i="0" dirty="0">
              <a:solidFill>
                <a:srgbClr val="333333"/>
              </a:solidFill>
              <a:effectLst/>
              <a:latin typeface="Helvetica Neue"/>
            </a:endParaRPr>
          </a:p>
          <a:p>
            <a:pPr algn="just"/>
            <a:r>
              <a:rPr lang="en-US" b="0" i="0" dirty="0">
                <a:solidFill>
                  <a:srgbClr val="333333"/>
                </a:solidFill>
                <a:effectLst/>
                <a:latin typeface="Helvetica Neue"/>
              </a:rPr>
              <a:t>Though the United States is becoming an increasingly diverse country, we still live in a society dominated by white cisgender heterosexual males whose characteristic bias is unfavorable toward women, people of differing genders, and the LGBTQIA+ community. The context of work for gender equity and freedom from heteropatriarchy is a human situation that extends beyond our nation. In all corners of the world, women experience injustice because they are women. LGBTQIA+ people experience injustice because of their gender and sexual identities. And gender nonbinary people experience injustice because they do not fit into the categories of male or female.</a:t>
            </a:r>
          </a:p>
          <a:p>
            <a:pPr algn="just"/>
            <a:r>
              <a:rPr lang="en-US" b="0" i="0" dirty="0">
                <a:solidFill>
                  <a:srgbClr val="333333"/>
                </a:solidFill>
                <a:effectLst/>
                <a:latin typeface="Helvetica Neue"/>
              </a:rPr>
              <a:t>The PC(USA) is committed to work against gender-based discrimination and heteropatriarchy. The </a:t>
            </a:r>
            <a:r>
              <a:rPr lang="en-US" b="0" i="1" dirty="0">
                <a:solidFill>
                  <a:srgbClr val="333333"/>
                </a:solidFill>
                <a:effectLst/>
                <a:latin typeface="Helvetica Neue"/>
              </a:rPr>
              <a:t>Book of Order </a:t>
            </a:r>
            <a:r>
              <a:rPr lang="en-US" b="0" i="0" dirty="0">
                <a:solidFill>
                  <a:srgbClr val="333333"/>
                </a:solidFill>
                <a:effectLst/>
                <a:latin typeface="Helvetica Neue"/>
              </a:rPr>
              <a:t>states: “In Christ, by the power of the Spirit, God unites persons through baptism regardless of race, ethnicity, age, sex, disability, geography, or theological conviction. There is therefore no place in the life of the Church for discrimination against any person” (F-1.0403).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AD363D-F4FB-BF41-829A-7027735043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282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EC2E0B7C-91B9-C661-3386-EB809CD9D4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30A0B92-01B5-8772-18A3-9C5823FD35F5}"/>
              </a:ext>
            </a:extLst>
          </p:cNvPr>
          <p:cNvSpPr>
            <a:spLocks noGrp="1"/>
          </p:cNvSpPr>
          <p:nvPr>
            <p:ph type="body" idx="1"/>
          </p:nvPr>
        </p:nvSpPr>
        <p:spPr/>
        <p:txBody>
          <a:bodyPr/>
          <a:lstStyle/>
          <a:p>
            <a:pPr marL="0" marR="0">
              <a:lnSpc>
                <a:spcPct val="107000"/>
              </a:lnSpc>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One of the first efforts for the Center of Repair was in  Juneau, Alaska closing of the church serving the  Lingit (Clinkit) people.  At the same time Presbytery gave $200,000 to the Northern Light PC (white church) and told the Lingit people to join that church.  Repair nearly 1 million dollars money for healing, cultural preservation and education for native Americans.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4212" name="Slide Number Placeholder 3">
            <a:extLst>
              <a:ext uri="{FF2B5EF4-FFF2-40B4-BE49-F238E27FC236}">
                <a16:creationId xmlns:a16="http://schemas.microsoft.com/office/drawing/2014/main" id="{F3331910-6E21-0307-BA41-0D5A98B441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FC8EACA-7E66-4EEE-A434-902D2DA9D4D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effectLst/>
                <a:latin typeface="Calibri" panose="020F0502020204030204" pitchFamily="34" charset="0"/>
                <a:ea typeface="Times New Roman" panose="02020603050405020304" pitchFamily="18" charset="0"/>
              </a:rPr>
              <a:t>In 2023 we are  also launched the Office of Innovation. We are partnering with Rooted God to help church’s implement best practices for</a:t>
            </a:r>
          </a:p>
          <a:p>
            <a:pPr algn="l"/>
            <a:r>
              <a:rPr lang="en-US" sz="1800" b="0" i="0" u="none" strike="noStrike" baseline="0" dirty="0">
                <a:latin typeface="MyriadPro-Regular"/>
              </a:rPr>
              <a:t>1) renting and leasing property to advance God’s mission and increase revenue;</a:t>
            </a:r>
          </a:p>
          <a:p>
            <a:pPr algn="l"/>
            <a:r>
              <a:rPr lang="en-US" sz="1800" b="0" i="0" u="none" strike="noStrike" baseline="0" dirty="0">
                <a:latin typeface="MyriadPro-Regular"/>
              </a:rPr>
              <a:t>2) working with a property developer; and</a:t>
            </a:r>
          </a:p>
          <a:p>
            <a:pPr algn="l"/>
            <a:r>
              <a:rPr lang="en-US" sz="1800" b="0" i="0" u="none" strike="noStrike" baseline="0" dirty="0">
                <a:latin typeface="MyriadPro-Regular"/>
              </a:rPr>
              <a:t>3) considering the tax implications of new revenue and partnerships.</a:t>
            </a:r>
            <a:endParaRPr lang="en-US" sz="1800" kern="1200" dirty="0">
              <a:effectLst/>
              <a:latin typeface="Calibri" panose="020F0502020204030204" pitchFamily="34" charset="0"/>
              <a:ea typeface="Times New Roman" panose="02020603050405020304" pitchFamily="18" charset="0"/>
            </a:endParaRPr>
          </a:p>
          <a:p>
            <a:pPr marL="0" marR="0">
              <a:lnSpc>
                <a:spcPct val="107000"/>
              </a:lnSpc>
              <a:spcBef>
                <a:spcPts val="0"/>
              </a:spcBef>
              <a:spcAft>
                <a:spcPts val="0"/>
              </a:spcAft>
            </a:pPr>
            <a:endParaRPr lang="en-US" sz="1800" kern="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AD363D-F4FB-BF41-829A-7027735043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004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100" dirty="0">
                <a:effectLst/>
                <a:latin typeface="Aptos" panose="020B0004020202020204" pitchFamily="34" charset="0"/>
                <a:ea typeface="Times New Roman" panose="02020603050405020304" pitchFamily="18" charset="0"/>
                <a:cs typeface="Aptos" panose="020B0004020202020204" pitchFamily="34" charset="0"/>
              </a:rPr>
              <a:t>September 28, 2024 – Grace Presbytery/Canyon Creek Presbyterian Church in Dallas, Texas</a:t>
            </a: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Aptos" panose="020B0004020202020204" pitchFamily="34" charset="0"/>
                <a:ea typeface="Times New Roman" panose="02020603050405020304" pitchFamily="18" charset="0"/>
                <a:cs typeface="Aptos" panose="020B0004020202020204" pitchFamily="34" charset="0"/>
              </a:rPr>
              <a:t>Keynote- Corey Schlosser-Hall </a:t>
            </a: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Aptos" panose="020B0004020202020204" pitchFamily="34" charset="0"/>
                <a:ea typeface="Times New Roman" panose="02020603050405020304" pitchFamily="18" charset="0"/>
                <a:cs typeface="Aptos" panose="020B0004020202020204" pitchFamily="34" charset="0"/>
              </a:rPr>
              <a:t>Workshops –Lemuel Garcia + DeEtte Decker </a:t>
            </a: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100" dirty="0">
                <a:effectLst/>
                <a:latin typeface="Aptos" panose="020B0004020202020204" pitchFamily="34" charset="0"/>
                <a:ea typeface="Times New Roman" panose="02020603050405020304" pitchFamily="18" charset="0"/>
                <a:cs typeface="Aptos" panose="020B0004020202020204" pitchFamily="34" charset="0"/>
              </a:rPr>
              <a:t>October 26, 2024 – Baltimore Presbyter + National Capital Presbytery in Baltimore, Maryland</a:t>
            </a: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Aptos" panose="020B0004020202020204" pitchFamily="34" charset="0"/>
                <a:ea typeface="Times New Roman" panose="02020603050405020304" pitchFamily="18" charset="0"/>
                <a:cs typeface="Aptos" panose="020B0004020202020204" pitchFamily="34" charset="0"/>
              </a:rPr>
              <a:t>Keynote  - Jermaine Ross-Allam </a:t>
            </a: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Aptos" panose="020B0004020202020204" pitchFamily="34" charset="0"/>
                <a:ea typeface="Times New Roman" panose="02020603050405020304" pitchFamily="18" charset="0"/>
                <a:cs typeface="Aptos" panose="020B0004020202020204" pitchFamily="34" charset="0"/>
              </a:rPr>
              <a:t>Workshops – Samantha Davis, Carlton Johnson + DeEtte Decker</a:t>
            </a: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100" dirty="0">
                <a:effectLst/>
                <a:latin typeface="Aptos" panose="020B0004020202020204" pitchFamily="34" charset="0"/>
                <a:ea typeface="Aptos" panose="020B0004020202020204" pitchFamily="34" charset="0"/>
                <a:cs typeface="Aptos" panose="020B000402020202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14A78B-340D-4AEE-8572-C13A83388C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710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Clarity of Mission  2. Contextual – large enough for everyone to lean in, but small enough to </a:t>
            </a:r>
            <a:r>
              <a:rPr lang="en-US" dirty="0" err="1"/>
              <a:t>contexualize</a:t>
            </a:r>
            <a:r>
              <a:rPr lang="en-US" dirty="0"/>
              <a:t> 3. Connectional National, Regional and local Platform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314A8A-4DE6-4EF1-90DB-E93DCC5DE3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75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314A8A-4DE6-4EF1-90DB-E93DCC5DE3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836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fulfilling our purpose to inspire, equip and connect God’s people, the mission agency</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calls the church to be a Matthew 25 Church.</a:t>
            </a:r>
            <a:r>
              <a:rPr lang="en-US" sz="1800" kern="1200" dirty="0">
                <a:solidFill>
                  <a:srgbClr val="000000"/>
                </a:solidFill>
                <a:effectLst/>
                <a:latin typeface="Calibri" panose="020F0502020204030204" pitchFamily="34" charset="0"/>
                <a:ea typeface="Times New Roman" panose="02020603050405020304" pitchFamily="18" charset="0"/>
              </a:rPr>
              <a:t> The mandate to be a Matthew 25 church first came from the 2016 General Assembly. It has since been adopted and confirmed by GA in 2018, and 2020, and now 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AD363D-F4FB-BF41-829A-7027735043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982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solidFill>
                  <a:srgbClr val="FF0000"/>
                </a:solidFill>
                <a:effectLst/>
                <a:latin typeface="Calibri" panose="020F0502020204030204" pitchFamily="34" charset="0"/>
                <a:ea typeface="Aptos" panose="020B0004020202020204" pitchFamily="34" charset="0"/>
              </a:rPr>
              <a:t>1,228 </a:t>
            </a:r>
            <a:r>
              <a:rPr lang="en-US" sz="1800" dirty="0">
                <a:effectLst/>
                <a:latin typeface="Calibri" panose="020F0502020204030204" pitchFamily="34" charset="0"/>
                <a:ea typeface="Aptos" panose="020B0004020202020204" pitchFamily="34" charset="0"/>
              </a:rPr>
              <a:t>churches, </a:t>
            </a:r>
            <a:r>
              <a:rPr lang="en-US" sz="1800" b="1" dirty="0">
                <a:effectLst/>
                <a:latin typeface="Calibri" panose="020F0502020204030204" pitchFamily="34" charset="0"/>
                <a:ea typeface="Aptos" panose="020B0004020202020204" pitchFamily="34" charset="0"/>
              </a:rPr>
              <a:t>70 </a:t>
            </a:r>
            <a:r>
              <a:rPr lang="en-US" sz="1800" dirty="0">
                <a:solidFill>
                  <a:srgbClr val="000000"/>
                </a:solidFill>
                <a:effectLst/>
                <a:latin typeface="Calibri" panose="020F0502020204030204" pitchFamily="34" charset="0"/>
                <a:ea typeface="Aptos" panose="020B0004020202020204" pitchFamily="34" charset="0"/>
              </a:rPr>
              <a:t>gr</a:t>
            </a:r>
            <a:r>
              <a:rPr lang="en-US" sz="1800" dirty="0">
                <a:effectLst/>
                <a:latin typeface="Calibri" panose="020F0502020204030204" pitchFamily="34" charset="0"/>
                <a:ea typeface="Aptos" panose="020B0004020202020204" pitchFamily="34" charset="0"/>
              </a:rPr>
              <a:t>oups, </a:t>
            </a:r>
            <a:r>
              <a:rPr lang="en-US" sz="1800" b="1" dirty="0">
                <a:effectLst/>
                <a:latin typeface="Calibri" panose="020F0502020204030204" pitchFamily="34" charset="0"/>
                <a:ea typeface="Aptos" panose="020B0004020202020204" pitchFamily="34" charset="0"/>
              </a:rPr>
              <a:t>11 </a:t>
            </a:r>
            <a:r>
              <a:rPr lang="en-US" sz="1800" dirty="0">
                <a:effectLst/>
                <a:latin typeface="Calibri" panose="020F0502020204030204" pitchFamily="34" charset="0"/>
                <a:ea typeface="Aptos" panose="020B0004020202020204" pitchFamily="34" charset="0"/>
              </a:rPr>
              <a:t>synods of the 13 programmatic synods, and </a:t>
            </a:r>
            <a:r>
              <a:rPr lang="en-US" sz="1800" b="1" dirty="0">
                <a:solidFill>
                  <a:srgbClr val="000000"/>
                </a:solidFill>
                <a:effectLst/>
                <a:latin typeface="Calibri" panose="020F0502020204030204" pitchFamily="34" charset="0"/>
                <a:ea typeface="Aptos" panose="020B0004020202020204" pitchFamily="34" charset="0"/>
              </a:rPr>
              <a:t>8</a:t>
            </a:r>
            <a:r>
              <a:rPr lang="en-US" sz="1800" b="1" dirty="0">
                <a:effectLst/>
                <a:latin typeface="Calibri" panose="020F0502020204030204" pitchFamily="34" charset="0"/>
                <a:ea typeface="Aptos" panose="020B0004020202020204" pitchFamily="34" charset="0"/>
              </a:rPr>
              <a:t>6</a:t>
            </a:r>
            <a:r>
              <a:rPr lang="en-US" sz="1800" b="1" dirty="0">
                <a:solidFill>
                  <a:srgbClr val="000000"/>
                </a:solidFill>
                <a:effectLst/>
                <a:latin typeface="Calibri" panose="020F0502020204030204" pitchFamily="34" charset="0"/>
                <a:ea typeface="Aptos" panose="020B0004020202020204" pitchFamily="34" charset="0"/>
              </a:rPr>
              <a:t> </a:t>
            </a:r>
            <a:r>
              <a:rPr lang="en-US" sz="1800" dirty="0">
                <a:effectLst/>
                <a:latin typeface="Calibri" panose="020F0502020204030204" pitchFamily="34" charset="0"/>
                <a:ea typeface="Aptos" panose="020B0004020202020204" pitchFamily="34" charset="0"/>
              </a:rPr>
              <a:t>presbyteries.</a:t>
            </a:r>
            <a:endParaRPr lang="en-US" sz="1800" dirty="0">
              <a:effectLst/>
              <a:latin typeface="Helvetica" panose="020B0604020202020204" pitchFamily="34" charset="0"/>
              <a:ea typeface="Aptos" panose="020B0004020202020204" pitchFamily="34" charset="0"/>
            </a:endParaRPr>
          </a:p>
          <a:p>
            <a:pPr marL="0" marR="0">
              <a:spcBef>
                <a:spcPts val="0"/>
              </a:spcBef>
              <a:spcAft>
                <a:spcPts val="0"/>
              </a:spcAft>
            </a:pPr>
            <a:r>
              <a:rPr lang="en-US" sz="1800" dirty="0">
                <a:effectLst/>
                <a:latin typeface="Calibri" panose="020F0502020204030204" pitchFamily="34" charset="0"/>
                <a:ea typeface="Aptos" panose="020B0004020202020204" pitchFamily="34" charset="0"/>
              </a:rPr>
              <a:t> </a:t>
            </a:r>
          </a:p>
          <a:p>
            <a:pPr marL="0" marR="0">
              <a:spcBef>
                <a:spcPts val="0"/>
              </a:spcBef>
              <a:spcAft>
                <a:spcPts val="0"/>
              </a:spcAft>
            </a:pPr>
            <a:r>
              <a:rPr lang="en-US" sz="1800" dirty="0">
                <a:effectLst/>
                <a:latin typeface="Calibri" panose="020F0502020204030204" pitchFamily="34" charset="0"/>
                <a:ea typeface="Aptos" panose="020B0004020202020204" pitchFamily="34" charset="0"/>
              </a:rPr>
              <a:t>That is </a:t>
            </a:r>
            <a:r>
              <a:rPr lang="en-US" sz="1800" b="1" dirty="0">
                <a:solidFill>
                  <a:srgbClr val="000000"/>
                </a:solidFill>
                <a:effectLst/>
                <a:latin typeface="Calibri" panose="020F0502020204030204" pitchFamily="34" charset="0"/>
                <a:ea typeface="Aptos" panose="020B0004020202020204" pitchFamily="34" charset="0"/>
              </a:rPr>
              <a:t>15%</a:t>
            </a:r>
            <a:r>
              <a:rPr lang="en-US" sz="1800" b="1" dirty="0">
                <a:effectLst/>
                <a:latin typeface="Calibri" panose="020F0502020204030204" pitchFamily="34" charset="0"/>
                <a:ea typeface="Aptos" panose="020B0004020202020204" pitchFamily="34" charset="0"/>
              </a:rPr>
              <a:t> </a:t>
            </a:r>
            <a:r>
              <a:rPr lang="en-US" sz="1800" dirty="0">
                <a:effectLst/>
                <a:latin typeface="Calibri" panose="020F0502020204030204" pitchFamily="34" charset="0"/>
                <a:ea typeface="Aptos" panose="020B0004020202020204" pitchFamily="34" charset="0"/>
              </a:rPr>
              <a:t>of congregations, </a:t>
            </a:r>
            <a:r>
              <a:rPr lang="en-US" sz="1800" b="1" dirty="0">
                <a:effectLst/>
                <a:latin typeface="Calibri" panose="020F0502020204030204" pitchFamily="34" charset="0"/>
                <a:ea typeface="Aptos" panose="020B0004020202020204" pitchFamily="34" charset="0"/>
              </a:rPr>
              <a:t>85%</a:t>
            </a:r>
            <a:r>
              <a:rPr lang="en-US" sz="1800" dirty="0">
                <a:effectLst/>
                <a:latin typeface="Calibri" panose="020F0502020204030204" pitchFamily="34" charset="0"/>
                <a:ea typeface="Aptos" panose="020B0004020202020204" pitchFamily="34" charset="0"/>
              </a:rPr>
              <a:t> of synods and </a:t>
            </a:r>
            <a:r>
              <a:rPr lang="en-US" sz="1800" b="1" dirty="0">
                <a:solidFill>
                  <a:srgbClr val="000000"/>
                </a:solidFill>
                <a:effectLst/>
                <a:latin typeface="Calibri" panose="020F0502020204030204" pitchFamily="34" charset="0"/>
                <a:ea typeface="Aptos" panose="020B0004020202020204" pitchFamily="34" charset="0"/>
              </a:rPr>
              <a:t>51%</a:t>
            </a:r>
            <a:r>
              <a:rPr lang="en-US" sz="1800" dirty="0">
                <a:solidFill>
                  <a:srgbClr val="FF0000"/>
                </a:solidFill>
                <a:effectLst/>
                <a:latin typeface="Calibri" panose="020F0502020204030204" pitchFamily="34" charset="0"/>
                <a:ea typeface="Aptos" panose="020B0004020202020204" pitchFamily="34" charset="0"/>
              </a:rPr>
              <a:t> </a:t>
            </a:r>
            <a:r>
              <a:rPr lang="en-US" sz="1800" dirty="0">
                <a:effectLst/>
                <a:latin typeface="Calibri" panose="020F0502020204030204" pitchFamily="34" charset="0"/>
                <a:ea typeface="Aptos" panose="020B0004020202020204" pitchFamily="34" charset="0"/>
              </a:rPr>
              <a:t>of presbyteries. </a:t>
            </a:r>
          </a:p>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AD363D-F4FB-BF41-829A-7027735043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175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45378-C403-111D-9C88-A326048DBC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D1DAC0-96C4-AF3C-B2F9-B6E4667AAB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1A0D07-D949-969C-5F16-775E8884AF67}"/>
              </a:ext>
            </a:extLst>
          </p:cNvPr>
          <p:cNvSpPr>
            <a:spLocks noGrp="1"/>
          </p:cNvSpPr>
          <p:nvPr>
            <p:ph type="body" idx="1"/>
          </p:nvPr>
        </p:nvSpPr>
        <p:spPr/>
        <p:txBody>
          <a:bodyPr/>
          <a:lstStyle/>
          <a:p>
            <a:pPr marL="0" indent="0">
              <a:buFont typeface="+mj-lt"/>
              <a:buNone/>
            </a:pPr>
            <a:r>
              <a:rPr lang="en-US" dirty="0"/>
              <a:t>You can tell how vital your congregation is by asking this question, “If you were to close down today, who, besides those already in your church, would miss you?</a:t>
            </a:r>
          </a:p>
          <a:p>
            <a:endParaRPr lang="en-US" dirty="0"/>
          </a:p>
        </p:txBody>
      </p:sp>
      <p:sp>
        <p:nvSpPr>
          <p:cNvPr id="4" name="Slide Number Placeholder 3">
            <a:extLst>
              <a:ext uri="{FF2B5EF4-FFF2-40B4-BE49-F238E27FC236}">
                <a16:creationId xmlns:a16="http://schemas.microsoft.com/office/drawing/2014/main" id="{71E8FE55-094C-CBA1-7607-3B5E57CB9C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14A78B-340D-4AEE-8572-C13A83388C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55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E208F-64C5-2CB1-4036-1425C1904E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970776-450B-13F0-F792-23586D6910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5E639C-BF54-CF17-1116-A5EA5A4B9DB9}"/>
              </a:ext>
            </a:extLst>
          </p:cNvPr>
          <p:cNvSpPr>
            <a:spLocks noGrp="1"/>
          </p:cNvSpPr>
          <p:nvPr>
            <p:ph type="body" idx="1"/>
          </p:nvPr>
        </p:nvSpPr>
        <p:spPr/>
        <p:txBody>
          <a:bodyPr/>
          <a:lstStyle/>
          <a:p>
            <a:r>
              <a:rPr lang="en-US" dirty="0"/>
              <a:t>Systemic poverty may be defined as a human </a:t>
            </a:r>
            <a:r>
              <a:rPr lang="en-US" sz="1200" dirty="0">
                <a:solidFill>
                  <a:schemeClr val="tx1"/>
                </a:solidFill>
                <a:latin typeface="Cambria" panose="02040503050406030204" pitchFamily="18" charset="0"/>
                <a:ea typeface="Cambria" panose="02040503050406030204" pitchFamily="18" charset="0"/>
              </a:rPr>
              <a:t>construct designed to exploit people through laws, policies, practices that lead to the perpetuation of an impoverished status.</a:t>
            </a:r>
            <a:endParaRPr lang="en-US" dirty="0"/>
          </a:p>
        </p:txBody>
      </p:sp>
      <p:sp>
        <p:nvSpPr>
          <p:cNvPr id="4" name="Slide Number Placeholder 3">
            <a:extLst>
              <a:ext uri="{FF2B5EF4-FFF2-40B4-BE49-F238E27FC236}">
                <a16:creationId xmlns:a16="http://schemas.microsoft.com/office/drawing/2014/main" id="{EEDEB908-8693-3349-602C-ACB8E40136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AD363D-F4FB-BF41-829A-7027735043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582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0D63C-6286-EB19-91D7-DD9C1294EC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D28E51-354A-BC8F-4820-98724962B3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47C746-68C4-2701-DACE-D9C996790912}"/>
              </a:ext>
            </a:extLst>
          </p:cNvPr>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Structural Racism is defined as a social construct that  normalizes and legitimizes  an array of dynamics—historical, cultural, institutional and interpersonal—that routinely advantages whites while producing cumulative and chronic adverse outcomes for people of color.</a:t>
            </a:r>
          </a:p>
          <a:p>
            <a:pPr marL="0" marR="0">
              <a:lnSpc>
                <a:spcPct val="107000"/>
              </a:lnSpc>
              <a:spcBef>
                <a:spcPts val="0"/>
              </a:spcBef>
              <a:spcAft>
                <a:spcPts val="0"/>
              </a:spcAft>
            </a:pPr>
            <a:endPar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If  is said, If one fish washes up on the shore, you say what’s wrong with that fish, but if a school of fish wash up on the shore,  you say what’s wrong with the water. Clean up the water so the fish can swim free.</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Structural Racism is not primarily about individual prejudice or an individual’s beliefs and attitudes. </a:t>
            </a:r>
            <a:r>
              <a:rPr lang="en-US" sz="1800" kern="12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Rather, racism in the U.S. is a socially constructed system.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96463BE2-F8F2-997A-01DB-FAA95CD682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AD363D-F4FB-BF41-829A-7027735043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634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5F6368"/>
                </a:solidFill>
                <a:effectLst/>
                <a:latin typeface="Roboto" panose="02000000000000000000" pitchFamily="2" charset="0"/>
              </a:rPr>
              <a:t>Kimberly Crenshaw is a scholar and writer on civil rights, critical race theory, Black feminist legal</a:t>
            </a:r>
            <a:r>
              <a:rPr lang="en-US" b="0" i="0" dirty="0">
                <a:solidFill>
                  <a:srgbClr val="4D5156"/>
                </a:solidFill>
                <a:effectLst/>
                <a:latin typeface="Roboto" panose="02000000000000000000" pitchFamily="2" charset="0"/>
              </a:rPr>
              <a:t> theory, and race, racism and the law. – At Columbia Law School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AD363D-F4FB-BF41-829A-7027735043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752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dirty="0">
                <a:solidFill>
                  <a:srgbClr val="333333"/>
                </a:solidFill>
                <a:effectLst/>
                <a:latin typeface="Helvetica Neue"/>
              </a:rPr>
              <a:t>Presbyterians for </a:t>
            </a:r>
            <a:r>
              <a:rPr lang="en-US" b="0" i="0" dirty="0" err="1">
                <a:solidFill>
                  <a:srgbClr val="333333"/>
                </a:solidFill>
                <a:effectLst/>
                <a:latin typeface="Helvetica Neue"/>
              </a:rPr>
              <a:t>Earthcare</a:t>
            </a:r>
            <a:endParaRPr lang="en-US" b="0" i="0" dirty="0">
              <a:solidFill>
                <a:srgbClr val="333333"/>
              </a:solidFill>
              <a:effectLst/>
              <a:latin typeface="Helvetica Neue"/>
            </a:endParaRPr>
          </a:p>
          <a:p>
            <a:pPr algn="just"/>
            <a:r>
              <a:rPr lang="en-US" b="0" i="0" dirty="0">
                <a:solidFill>
                  <a:srgbClr val="333333"/>
                </a:solidFill>
                <a:effectLst/>
                <a:latin typeface="Helvetica Neue"/>
              </a:rPr>
              <a:t>The PC(USA) has long recognized our obligation to take actions as faithful stewards of God’s Creation to respond to climate change. General Assembly actions in 1981, 1998, 1999, 2003, 2006, 2008, 2010, 2012, 2014, 2016, and 2018 acknowledge the realities of global warming, its effect on the “least of these,” and the need to reduce energy consumption and reliance on fossil fuels.</a:t>
            </a:r>
          </a:p>
          <a:p>
            <a:pPr algn="just"/>
            <a:r>
              <a:rPr lang="en-US" b="0" i="0" dirty="0">
                <a:solidFill>
                  <a:srgbClr val="333333"/>
                </a:solidFill>
                <a:effectLst/>
                <a:latin typeface="Helvetica Neue"/>
              </a:rPr>
              <a:t>Climate change intersects with systemic poverty and structural racism. Climate change is a particularly acute threat for countries in Sub-Saharan Africa and South Asia—regions where most of the global poor are concentrated. It is estimated that 821 million people (1 in 9 of the world’s population) do not get enough to eat. </a:t>
            </a:r>
          </a:p>
          <a:p>
            <a:pPr algn="just"/>
            <a:r>
              <a:rPr lang="en-US" b="0" i="0" dirty="0">
                <a:solidFill>
                  <a:srgbClr val="333333"/>
                </a:solidFill>
                <a:effectLst/>
                <a:latin typeface="Helvetica Neue"/>
              </a:rPr>
              <a:t>The PMA’s work addressing the climate crisis in 2023–2024 will align with the goals of the Paris Agreement to limit global average temperature to an increase of no more than 1.5 degrees Celsius from preindustrial levels through education, advocacy, training, and partnerships, primarily through critical intersections with building congregational vitality, dismantling structural racism, and eliminating systemic poverty.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14A78B-340D-4AEE-8572-C13A83388C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7225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 </a:t>
            </a:r>
          </a:p>
          <a:p>
            <a:pPr algn="just"/>
            <a:r>
              <a:rPr lang="en-US" b="0" i="0" dirty="0">
                <a:solidFill>
                  <a:srgbClr val="333333"/>
                </a:solidFill>
                <a:effectLst/>
                <a:latin typeface="Helvetica Neue"/>
              </a:rPr>
              <a:t>Presbyterian Peacemaking – </a:t>
            </a:r>
          </a:p>
          <a:p>
            <a:pPr algn="just"/>
            <a:endParaRPr lang="en-US" b="0" i="0" dirty="0">
              <a:solidFill>
                <a:srgbClr val="333333"/>
              </a:solidFill>
              <a:effectLst/>
              <a:latin typeface="Helvetica Neue"/>
            </a:endParaRPr>
          </a:p>
          <a:p>
            <a:pPr algn="just"/>
            <a:r>
              <a:rPr lang="en-US" b="0" i="0" dirty="0">
                <a:solidFill>
                  <a:srgbClr val="333333"/>
                </a:solidFill>
                <a:effectLst/>
                <a:latin typeface="Helvetica Neue"/>
              </a:rPr>
              <a:t>The General Assembly has offered much language related to militarism over the years. In 2010 it initiated the Peace Discernment Process which produced a number of papers, studies, and resources for congregations throughout the PC(USA). Other General Assemblies in 1980, 1982, 1998, 2004, 2008, 2010, 2012 and 2014 weighed in on issues around militarism in the areas of peacemaking, human rights, drone warfare, divestment related to war and militarism, and ways to support our international partners in the disproportionate ill-effects of militarism on their local communities. In 2010 the major PC(USA) policy paper on gun violence was passed which forms the foundation for our concerns around policing and militarism in the United States.</a:t>
            </a:r>
          </a:p>
          <a:p>
            <a:pPr algn="just"/>
            <a:r>
              <a:rPr lang="en-US" b="0" i="0" dirty="0">
                <a:solidFill>
                  <a:srgbClr val="333333"/>
                </a:solidFill>
                <a:effectLst/>
                <a:latin typeface="Helvetica Neue"/>
              </a:rPr>
              <a:t>Militarism is a term that is misunderstood by many, but refers to a “system of beliefs, political priorities and economic investments.” Militarism is often correlated with inordinate expenditures on weapons, undue influence by the defense establishment on setting national priorities, the suppression of human needs, and legitimate protests of evils committed against underserved communities. The domestic impacts of militarism are often overlooked but can be seen in militarized police forces and the demonization of the “other” to justify denial of human rights to repressed peoples and inequality of treatment for marginalized populations.</a:t>
            </a:r>
          </a:p>
          <a:p>
            <a:pPr algn="just"/>
            <a:r>
              <a:rPr lang="en-US" b="0" i="0" dirty="0">
                <a:solidFill>
                  <a:srgbClr val="333333"/>
                </a:solidFill>
                <a:effectLst/>
                <a:latin typeface="Helvetica Neue"/>
              </a:rPr>
              <a:t>The PMA’s work in 2023–2024 will examine and confront militarism through the lens of the Christian faith from a variety of intersectional perspectives, including racism, poverty, climate change, and gender oppression. Recognizing the unique resource of specialized ministers serving and having served as chaplains in the uniformed services, the PMA will invite their expertise alongside longtime international and domestic partners to engage in education, advocacy, and partnership within and beyond the PC(USA) to address the dangers and impacts of a militaristic mindset from a Christological perspective.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AD363D-F4FB-BF41-829A-7027735043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921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5">
            <a:extLst>
              <a:ext uri="{FF2B5EF4-FFF2-40B4-BE49-F238E27FC236}">
                <a16:creationId xmlns:a16="http://schemas.microsoft.com/office/drawing/2014/main" id="{D9EC024A-35BB-8D43-9511-AB2503CC0568}"/>
              </a:ext>
            </a:extLst>
          </p:cNvPr>
          <p:cNvSpPr>
            <a:spLocks noGrp="1"/>
          </p:cNvSpPr>
          <p:nvPr>
            <p:ph type="title"/>
          </p:nvPr>
        </p:nvSpPr>
        <p:spPr>
          <a:xfrm>
            <a:off x="1676400" y="276373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0773738A-A947-1247-ACD1-4F15E3148B4A}"/>
              </a:ext>
            </a:extLst>
          </p:cNvPr>
          <p:cNvSpPr>
            <a:spLocks noGrp="1"/>
          </p:cNvSpPr>
          <p:nvPr>
            <p:ph type="body" sz="quarter" idx="10"/>
          </p:nvPr>
        </p:nvSpPr>
        <p:spPr>
          <a:xfrm>
            <a:off x="2661920" y="1168083"/>
            <a:ext cx="5303838" cy="1371600"/>
          </a:xfrm>
          <a:prstGeom prst="rect">
            <a:avLst/>
          </a:prstGeom>
        </p:spPr>
        <p:txBody>
          <a:bodyPr/>
          <a:lstStyle>
            <a:lvl1pPr>
              <a:defRPr sz="2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967482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B74969-5FB3-EB44-AD6B-59EA23AFDBB0}" type="datetimeFigureOut">
              <a:rPr lang="en-US" smtClean="0"/>
              <a:t>9/10/24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DDB7253-9165-A647-BDBD-5AFDD3197EB6}" type="slidenum">
              <a:rPr lang="en-US" smtClean="0"/>
              <a:t>‹#›</a:t>
            </a:fld>
            <a:endParaRPr lang="en-US" dirty="0"/>
          </a:p>
        </p:txBody>
      </p:sp>
    </p:spTree>
    <p:extLst>
      <p:ext uri="{BB962C8B-B14F-4D97-AF65-F5344CB8AC3E}">
        <p14:creationId xmlns:p14="http://schemas.microsoft.com/office/powerpoint/2010/main" val="1202277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B74969-5FB3-EB44-AD6B-59EA23AFDBB0}" type="datetimeFigureOut">
              <a:rPr lang="en-US" smtClean="0"/>
              <a:t>9/10/24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DDB7253-9165-A647-BDBD-5AFDD3197EB6}" type="slidenum">
              <a:rPr lang="en-US" smtClean="0"/>
              <a:t>‹#›</a:t>
            </a:fld>
            <a:endParaRPr lang="en-US" dirty="0"/>
          </a:p>
        </p:txBody>
      </p:sp>
    </p:spTree>
    <p:extLst>
      <p:ext uri="{BB962C8B-B14F-4D97-AF65-F5344CB8AC3E}">
        <p14:creationId xmlns:p14="http://schemas.microsoft.com/office/powerpoint/2010/main" val="1846230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B74969-5FB3-EB44-AD6B-59EA23AFDBB0}" type="datetimeFigureOut">
              <a:rPr lang="en-US" smtClean="0"/>
              <a:t>9/10/24</a:t>
            </a:fld>
            <a:endParaRPr lang="en-US" dirty="0"/>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dirty="0"/>
          </a:p>
        </p:txBody>
      </p:sp>
      <p:sp>
        <p:nvSpPr>
          <p:cNvPr id="7" name="Slide Number Placeholder 6"/>
          <p:cNvSpPr>
            <a:spLocks noGrp="1"/>
          </p:cNvSpPr>
          <p:nvPr>
            <p:ph type="sldNum" sz="quarter" idx="12"/>
          </p:nvPr>
        </p:nvSpPr>
        <p:spPr/>
        <p:txBody>
          <a:bodyPr/>
          <a:lstStyle/>
          <a:p>
            <a:fld id="{9DDB7253-9165-A647-BDBD-5AFDD3197EB6}" type="slidenum">
              <a:rPr lang="en-US" smtClean="0"/>
              <a:t>‹#›</a:t>
            </a:fld>
            <a:endParaRPr lang="en-US" dirty="0"/>
          </a:p>
        </p:txBody>
      </p:sp>
    </p:spTree>
    <p:extLst>
      <p:ext uri="{BB962C8B-B14F-4D97-AF65-F5344CB8AC3E}">
        <p14:creationId xmlns:p14="http://schemas.microsoft.com/office/powerpoint/2010/main" val="2297616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52B74969-5FB3-EB44-AD6B-59EA23AFDBB0}" type="datetimeFigureOut">
              <a:rPr lang="en-US" smtClean="0"/>
              <a:t>9/10/24</a:t>
            </a:fld>
            <a:endParaRPr lang="en-US" dirty="0"/>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dirty="0"/>
          </a:p>
        </p:txBody>
      </p:sp>
      <p:sp>
        <p:nvSpPr>
          <p:cNvPr id="7" name="Slide Number Placeholder 6"/>
          <p:cNvSpPr>
            <a:spLocks noGrp="1"/>
          </p:cNvSpPr>
          <p:nvPr>
            <p:ph type="sldNum" sz="quarter" idx="12"/>
          </p:nvPr>
        </p:nvSpPr>
        <p:spPr/>
        <p:txBody>
          <a:bodyPr/>
          <a:lstStyle/>
          <a:p>
            <a:fld id="{9DDB7253-9165-A647-BDBD-5AFDD3197EB6}" type="slidenum">
              <a:rPr lang="en-US" smtClean="0"/>
              <a:t>‹#›</a:t>
            </a:fld>
            <a:endParaRPr lang="en-US" dirty="0"/>
          </a:p>
        </p:txBody>
      </p:sp>
    </p:spTree>
    <p:extLst>
      <p:ext uri="{BB962C8B-B14F-4D97-AF65-F5344CB8AC3E}">
        <p14:creationId xmlns:p14="http://schemas.microsoft.com/office/powerpoint/2010/main" val="1825021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B74969-5FB3-EB44-AD6B-59EA23AFDBB0}" type="datetimeFigureOut">
              <a:rPr lang="en-US" smtClean="0"/>
              <a:t>9/10/24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DB7253-9165-A647-BDBD-5AFDD3197EB6}" type="slidenum">
              <a:rPr lang="en-US" smtClean="0"/>
              <a:t>‹#›</a:t>
            </a:fld>
            <a:endParaRPr lang="en-US" dirty="0"/>
          </a:p>
        </p:txBody>
      </p:sp>
    </p:spTree>
    <p:extLst>
      <p:ext uri="{BB962C8B-B14F-4D97-AF65-F5344CB8AC3E}">
        <p14:creationId xmlns:p14="http://schemas.microsoft.com/office/powerpoint/2010/main" val="11492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B74969-5FB3-EB44-AD6B-59EA23AFDBB0}" type="datetimeFigureOut">
              <a:rPr lang="en-US" smtClean="0"/>
              <a:t>9/10/24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DB7253-9165-A647-BDBD-5AFDD3197EB6}" type="slidenum">
              <a:rPr lang="en-US" smtClean="0"/>
              <a:t>‹#›</a:t>
            </a:fld>
            <a:endParaRPr lang="en-US" dirty="0"/>
          </a:p>
        </p:txBody>
      </p:sp>
    </p:spTree>
    <p:extLst>
      <p:ext uri="{BB962C8B-B14F-4D97-AF65-F5344CB8AC3E}">
        <p14:creationId xmlns:p14="http://schemas.microsoft.com/office/powerpoint/2010/main" val="1426209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5">
            <a:extLst>
              <a:ext uri="{FF2B5EF4-FFF2-40B4-BE49-F238E27FC236}">
                <a16:creationId xmlns:a16="http://schemas.microsoft.com/office/drawing/2014/main" id="{D9EC024A-35BB-8D43-9511-AB2503CC0568}"/>
              </a:ext>
            </a:extLst>
          </p:cNvPr>
          <p:cNvSpPr>
            <a:spLocks noGrp="1"/>
          </p:cNvSpPr>
          <p:nvPr>
            <p:ph type="title"/>
          </p:nvPr>
        </p:nvSpPr>
        <p:spPr>
          <a:xfrm>
            <a:off x="1676400" y="24045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82B7EEB-8E33-D847-A76E-FBF659784682}"/>
              </a:ext>
            </a:extLst>
          </p:cNvPr>
          <p:cNvSpPr>
            <a:spLocks noGrp="1"/>
          </p:cNvSpPr>
          <p:nvPr>
            <p:ph idx="1"/>
          </p:nvPr>
        </p:nvSpPr>
        <p:spPr>
          <a:xfrm>
            <a:off x="1676400" y="2060850"/>
            <a:ext cx="9783288" cy="25772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782395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5">
            <a:extLst>
              <a:ext uri="{FF2B5EF4-FFF2-40B4-BE49-F238E27FC236}">
                <a16:creationId xmlns:a16="http://schemas.microsoft.com/office/drawing/2014/main" id="{D9EC024A-35BB-8D43-9511-AB2503CC0568}"/>
              </a:ext>
            </a:extLst>
          </p:cNvPr>
          <p:cNvSpPr>
            <a:spLocks noGrp="1"/>
          </p:cNvSpPr>
          <p:nvPr>
            <p:ph type="title"/>
          </p:nvPr>
        </p:nvSpPr>
        <p:spPr>
          <a:xfrm>
            <a:off x="1676400" y="24045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82B7EEB-8E33-D847-A76E-FBF659784682}"/>
              </a:ext>
            </a:extLst>
          </p:cNvPr>
          <p:cNvSpPr>
            <a:spLocks noGrp="1"/>
          </p:cNvSpPr>
          <p:nvPr>
            <p:ph idx="1"/>
          </p:nvPr>
        </p:nvSpPr>
        <p:spPr>
          <a:xfrm>
            <a:off x="1676400" y="2060850"/>
            <a:ext cx="9783288" cy="25772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367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F1568-D9C9-48F4-8082-805B6390FB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E015BFF-0B33-411E-99EB-3B5CFDB954F1}"/>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29C08E-D210-418F-BEFC-E001EBD3B87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76CF67A-9429-4785-A4AA-A7F507323529}" type="datetimeFigureOut">
              <a:rPr lang="en-US"/>
              <a:pPr>
                <a:defRPr/>
              </a:pPr>
              <a:t>9/10/24</a:t>
            </a:fld>
            <a:endParaRPr lang="en-US" dirty="0"/>
          </a:p>
        </p:txBody>
      </p:sp>
      <p:sp>
        <p:nvSpPr>
          <p:cNvPr id="5" name="Footer Placeholder 4">
            <a:extLst>
              <a:ext uri="{FF2B5EF4-FFF2-40B4-BE49-F238E27FC236}">
                <a16:creationId xmlns:a16="http://schemas.microsoft.com/office/drawing/2014/main" id="{0998FB41-DBC4-4B08-8446-4F2D01259C6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72AE6293-9973-476B-B238-6F3C3C7BF60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974A35C-24E9-476C-952E-32EB6E569B6D}" type="slidenum">
              <a:rPr lang="en-US"/>
              <a:pPr>
                <a:defRPr/>
              </a:pPr>
              <a:t>‹#›</a:t>
            </a:fld>
            <a:endParaRPr lang="en-US" dirty="0"/>
          </a:p>
        </p:txBody>
      </p:sp>
    </p:spTree>
    <p:extLst>
      <p:ext uri="{BB962C8B-B14F-4D97-AF65-F5344CB8AC3E}">
        <p14:creationId xmlns:p14="http://schemas.microsoft.com/office/powerpoint/2010/main" val="2165641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5">
            <a:extLst>
              <a:ext uri="{FF2B5EF4-FFF2-40B4-BE49-F238E27FC236}">
                <a16:creationId xmlns:a16="http://schemas.microsoft.com/office/drawing/2014/main" id="{D9EC024A-35BB-8D43-9511-AB2503CC0568}"/>
              </a:ext>
            </a:extLst>
          </p:cNvPr>
          <p:cNvSpPr>
            <a:spLocks noGrp="1"/>
          </p:cNvSpPr>
          <p:nvPr>
            <p:ph type="title"/>
          </p:nvPr>
        </p:nvSpPr>
        <p:spPr>
          <a:xfrm>
            <a:off x="1676400" y="24045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82B7EEB-8E33-D847-A76E-FBF659784682}"/>
              </a:ext>
            </a:extLst>
          </p:cNvPr>
          <p:cNvSpPr>
            <a:spLocks noGrp="1"/>
          </p:cNvSpPr>
          <p:nvPr>
            <p:ph idx="1"/>
          </p:nvPr>
        </p:nvSpPr>
        <p:spPr>
          <a:xfrm>
            <a:off x="1676400" y="2060850"/>
            <a:ext cx="9783288" cy="25772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593727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DDAA1D-53AE-190A-4F99-A88C205C8773}"/>
              </a:ext>
            </a:extLst>
          </p:cNvPr>
          <p:cNvSpPr>
            <a:spLocks noGrp="1"/>
          </p:cNvSpPr>
          <p:nvPr>
            <p:ph type="dt" sz="half" idx="10"/>
          </p:nvPr>
        </p:nvSpPr>
        <p:spPr/>
        <p:txBody>
          <a:bodyPr/>
          <a:lstStyle/>
          <a:p>
            <a:fld id="{CAAAFFAA-2D7E-4FEF-84E3-813E9112DC3D}" type="datetimeFigureOut">
              <a:rPr lang="en-US" smtClean="0"/>
              <a:t>9/10/24</a:t>
            </a:fld>
            <a:endParaRPr lang="en-US" dirty="0"/>
          </a:p>
        </p:txBody>
      </p:sp>
      <p:sp>
        <p:nvSpPr>
          <p:cNvPr id="3" name="Footer Placeholder 2">
            <a:extLst>
              <a:ext uri="{FF2B5EF4-FFF2-40B4-BE49-F238E27FC236}">
                <a16:creationId xmlns:a16="http://schemas.microsoft.com/office/drawing/2014/main" id="{5126AD00-B272-ADF7-4C17-9F7348C7104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E536EC9-93AE-7BEC-99F7-5357A2C040A5}"/>
              </a:ext>
            </a:extLst>
          </p:cNvPr>
          <p:cNvSpPr>
            <a:spLocks noGrp="1"/>
          </p:cNvSpPr>
          <p:nvPr>
            <p:ph type="sldNum" sz="quarter" idx="12"/>
          </p:nvPr>
        </p:nvSpPr>
        <p:spPr/>
        <p:txBody>
          <a:bodyPr/>
          <a:lstStyle/>
          <a:p>
            <a:fld id="{43B346AC-874D-4569-8044-6375EC20366D}" type="slidenum">
              <a:rPr lang="en-US" smtClean="0"/>
              <a:t>‹#›</a:t>
            </a:fld>
            <a:endParaRPr lang="en-US" dirty="0"/>
          </a:p>
        </p:txBody>
      </p:sp>
    </p:spTree>
    <p:extLst>
      <p:ext uri="{BB962C8B-B14F-4D97-AF65-F5344CB8AC3E}">
        <p14:creationId xmlns:p14="http://schemas.microsoft.com/office/powerpoint/2010/main" val="16267102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9207FE6-0D36-734B-B13C-4A6E48A706A6}"/>
              </a:ext>
            </a:extLst>
          </p:cNvPr>
          <p:cNvSpPr>
            <a:spLocks noGrp="1"/>
          </p:cNvSpPr>
          <p:nvPr>
            <p:ph idx="1"/>
          </p:nvPr>
        </p:nvSpPr>
        <p:spPr>
          <a:xfrm>
            <a:off x="434294" y="1457341"/>
            <a:ext cx="5392270" cy="25772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8571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Title Placeholder 5">
            <a:extLst>
              <a:ext uri="{FF2B5EF4-FFF2-40B4-BE49-F238E27FC236}">
                <a16:creationId xmlns:a16="http://schemas.microsoft.com/office/drawing/2014/main" id="{D9EC024A-35BB-8D43-9511-AB2503CC0568}"/>
              </a:ext>
            </a:extLst>
          </p:cNvPr>
          <p:cNvSpPr>
            <a:spLocks noGrp="1"/>
          </p:cNvSpPr>
          <p:nvPr>
            <p:ph type="title"/>
          </p:nvPr>
        </p:nvSpPr>
        <p:spPr>
          <a:xfrm>
            <a:off x="1676400" y="24045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82B7EEB-8E33-D847-A76E-FBF659784682}"/>
              </a:ext>
            </a:extLst>
          </p:cNvPr>
          <p:cNvSpPr>
            <a:spLocks noGrp="1"/>
          </p:cNvSpPr>
          <p:nvPr>
            <p:ph idx="1"/>
          </p:nvPr>
        </p:nvSpPr>
        <p:spPr>
          <a:xfrm>
            <a:off x="1676400" y="2060850"/>
            <a:ext cx="9783288" cy="25772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1888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5">
            <a:extLst>
              <a:ext uri="{FF2B5EF4-FFF2-40B4-BE49-F238E27FC236}">
                <a16:creationId xmlns:a16="http://schemas.microsoft.com/office/drawing/2014/main" id="{D9EC024A-35BB-8D43-9511-AB2503CC0568}"/>
              </a:ext>
            </a:extLst>
          </p:cNvPr>
          <p:cNvSpPr>
            <a:spLocks noGrp="1"/>
          </p:cNvSpPr>
          <p:nvPr>
            <p:ph type="title"/>
          </p:nvPr>
        </p:nvSpPr>
        <p:spPr>
          <a:xfrm>
            <a:off x="1676400" y="24045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82B7EEB-8E33-D847-A76E-FBF659784682}"/>
              </a:ext>
            </a:extLst>
          </p:cNvPr>
          <p:cNvSpPr>
            <a:spLocks noGrp="1"/>
          </p:cNvSpPr>
          <p:nvPr>
            <p:ph idx="1"/>
          </p:nvPr>
        </p:nvSpPr>
        <p:spPr>
          <a:xfrm>
            <a:off x="1676400" y="2060850"/>
            <a:ext cx="9783288" cy="25772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38217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CA9EF7-9AED-4750-BE6A-2AD68C597A20}"/>
              </a:ext>
            </a:extLst>
          </p:cNvPr>
          <p:cNvSpPr/>
          <p:nvPr userDrawn="1"/>
        </p:nvSpPr>
        <p:spPr>
          <a:xfrm>
            <a:off x="1042416" y="0"/>
            <a:ext cx="11229654" cy="1808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chemeClr val="bg1"/>
              </a:solidFill>
            </a:endParaRPr>
          </a:p>
        </p:txBody>
      </p:sp>
    </p:spTree>
    <p:extLst>
      <p:ext uri="{BB962C8B-B14F-4D97-AF65-F5344CB8AC3E}">
        <p14:creationId xmlns:p14="http://schemas.microsoft.com/office/powerpoint/2010/main" val="387318142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92471-ECAC-A0C4-0058-3FCD602BC7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C5FA6E-00CD-5005-57A7-2B0F7361AF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94A13C-B6E9-8982-89E0-9911A4491904}"/>
              </a:ext>
            </a:extLst>
          </p:cNvPr>
          <p:cNvSpPr>
            <a:spLocks noGrp="1"/>
          </p:cNvSpPr>
          <p:nvPr>
            <p:ph type="dt" sz="half" idx="10"/>
          </p:nvPr>
        </p:nvSpPr>
        <p:spPr/>
        <p:txBody>
          <a:bodyPr/>
          <a:lstStyle/>
          <a:p>
            <a:fld id="{CAAAFFAA-2D7E-4FEF-84E3-813E9112DC3D}" type="datetimeFigureOut">
              <a:rPr lang="en-US" smtClean="0"/>
              <a:t>9/10/24</a:t>
            </a:fld>
            <a:endParaRPr lang="en-US" dirty="0"/>
          </a:p>
        </p:txBody>
      </p:sp>
      <p:sp>
        <p:nvSpPr>
          <p:cNvPr id="5" name="Footer Placeholder 4">
            <a:extLst>
              <a:ext uri="{FF2B5EF4-FFF2-40B4-BE49-F238E27FC236}">
                <a16:creationId xmlns:a16="http://schemas.microsoft.com/office/drawing/2014/main" id="{5160DDFA-C857-3861-D9CE-8BED26FF0D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38F726-9206-F0B2-7251-E3B85F3CA95C}"/>
              </a:ext>
            </a:extLst>
          </p:cNvPr>
          <p:cNvSpPr>
            <a:spLocks noGrp="1"/>
          </p:cNvSpPr>
          <p:nvPr>
            <p:ph type="sldNum" sz="quarter" idx="12"/>
          </p:nvPr>
        </p:nvSpPr>
        <p:spPr/>
        <p:txBody>
          <a:bodyPr/>
          <a:lstStyle/>
          <a:p>
            <a:fld id="{43B346AC-874D-4569-8044-6375EC20366D}" type="slidenum">
              <a:rPr lang="en-US" smtClean="0"/>
              <a:t>‹#›</a:t>
            </a:fld>
            <a:endParaRPr lang="en-US" dirty="0"/>
          </a:p>
        </p:txBody>
      </p:sp>
    </p:spTree>
    <p:extLst>
      <p:ext uri="{BB962C8B-B14F-4D97-AF65-F5344CB8AC3E}">
        <p14:creationId xmlns:p14="http://schemas.microsoft.com/office/powerpoint/2010/main" val="3253546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8B398-1827-F2C1-F88A-D5B2A79AC7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7E69E5-DDF3-14CE-D4AF-A89930F3E4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33D8E-3F92-27CF-AEA1-B22FE959D135}"/>
              </a:ext>
            </a:extLst>
          </p:cNvPr>
          <p:cNvSpPr>
            <a:spLocks noGrp="1"/>
          </p:cNvSpPr>
          <p:nvPr>
            <p:ph type="dt" sz="half" idx="10"/>
          </p:nvPr>
        </p:nvSpPr>
        <p:spPr/>
        <p:txBody>
          <a:bodyPr/>
          <a:lstStyle/>
          <a:p>
            <a:fld id="{CAAAFFAA-2D7E-4FEF-84E3-813E9112DC3D}" type="datetimeFigureOut">
              <a:rPr lang="en-US" smtClean="0"/>
              <a:t>9/10/24</a:t>
            </a:fld>
            <a:endParaRPr lang="en-US" dirty="0"/>
          </a:p>
        </p:txBody>
      </p:sp>
      <p:sp>
        <p:nvSpPr>
          <p:cNvPr id="5" name="Footer Placeholder 4">
            <a:extLst>
              <a:ext uri="{FF2B5EF4-FFF2-40B4-BE49-F238E27FC236}">
                <a16:creationId xmlns:a16="http://schemas.microsoft.com/office/drawing/2014/main" id="{CEB30167-431C-A268-C3B2-8DEA01DF092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9B0070-88D9-283A-28F1-8DFB8BE81E0D}"/>
              </a:ext>
            </a:extLst>
          </p:cNvPr>
          <p:cNvSpPr>
            <a:spLocks noGrp="1"/>
          </p:cNvSpPr>
          <p:nvPr>
            <p:ph type="sldNum" sz="quarter" idx="12"/>
          </p:nvPr>
        </p:nvSpPr>
        <p:spPr/>
        <p:txBody>
          <a:bodyPr/>
          <a:lstStyle/>
          <a:p>
            <a:fld id="{43B346AC-874D-4569-8044-6375EC20366D}" type="slidenum">
              <a:rPr lang="en-US" smtClean="0"/>
              <a:t>‹#›</a:t>
            </a:fld>
            <a:endParaRPr lang="en-US" dirty="0"/>
          </a:p>
        </p:txBody>
      </p:sp>
    </p:spTree>
    <p:extLst>
      <p:ext uri="{BB962C8B-B14F-4D97-AF65-F5344CB8AC3E}">
        <p14:creationId xmlns:p14="http://schemas.microsoft.com/office/powerpoint/2010/main" val="1684513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325E7-D8F3-6F2E-3C83-D3707892E9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25071A-ABBA-EA2F-AF3B-1D79F6A0AC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A03B2D-4FF1-37B4-EABB-D90CD58892F7}"/>
              </a:ext>
            </a:extLst>
          </p:cNvPr>
          <p:cNvSpPr>
            <a:spLocks noGrp="1"/>
          </p:cNvSpPr>
          <p:nvPr>
            <p:ph type="dt" sz="half" idx="10"/>
          </p:nvPr>
        </p:nvSpPr>
        <p:spPr/>
        <p:txBody>
          <a:bodyPr/>
          <a:lstStyle/>
          <a:p>
            <a:fld id="{CAAAFFAA-2D7E-4FEF-84E3-813E9112DC3D}" type="datetimeFigureOut">
              <a:rPr lang="en-US" smtClean="0"/>
              <a:t>9/10/24</a:t>
            </a:fld>
            <a:endParaRPr lang="en-US" dirty="0"/>
          </a:p>
        </p:txBody>
      </p:sp>
      <p:sp>
        <p:nvSpPr>
          <p:cNvPr id="5" name="Footer Placeholder 4">
            <a:extLst>
              <a:ext uri="{FF2B5EF4-FFF2-40B4-BE49-F238E27FC236}">
                <a16:creationId xmlns:a16="http://schemas.microsoft.com/office/drawing/2014/main" id="{2C2D89BF-0AA9-F31A-62E4-61D10CA73F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4E3271-5A69-453B-320C-E99D6D06B459}"/>
              </a:ext>
            </a:extLst>
          </p:cNvPr>
          <p:cNvSpPr>
            <a:spLocks noGrp="1"/>
          </p:cNvSpPr>
          <p:nvPr>
            <p:ph type="sldNum" sz="quarter" idx="12"/>
          </p:nvPr>
        </p:nvSpPr>
        <p:spPr/>
        <p:txBody>
          <a:bodyPr/>
          <a:lstStyle/>
          <a:p>
            <a:fld id="{43B346AC-874D-4569-8044-6375EC20366D}" type="slidenum">
              <a:rPr lang="en-US" smtClean="0"/>
              <a:t>‹#›</a:t>
            </a:fld>
            <a:endParaRPr lang="en-US" dirty="0"/>
          </a:p>
        </p:txBody>
      </p:sp>
    </p:spTree>
    <p:extLst>
      <p:ext uri="{BB962C8B-B14F-4D97-AF65-F5344CB8AC3E}">
        <p14:creationId xmlns:p14="http://schemas.microsoft.com/office/powerpoint/2010/main" val="28187888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8F5AD-7C53-31F3-BE4A-91122A27A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BF4575-1496-8A62-2768-81F0E8E8FD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67C42E-30EC-BFA4-C57B-EB89E7243F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95934B-2AA8-8ABB-623B-462634C0828A}"/>
              </a:ext>
            </a:extLst>
          </p:cNvPr>
          <p:cNvSpPr>
            <a:spLocks noGrp="1"/>
          </p:cNvSpPr>
          <p:nvPr>
            <p:ph type="dt" sz="half" idx="10"/>
          </p:nvPr>
        </p:nvSpPr>
        <p:spPr/>
        <p:txBody>
          <a:bodyPr/>
          <a:lstStyle/>
          <a:p>
            <a:fld id="{CAAAFFAA-2D7E-4FEF-84E3-813E9112DC3D}" type="datetimeFigureOut">
              <a:rPr lang="en-US" smtClean="0"/>
              <a:t>9/10/24</a:t>
            </a:fld>
            <a:endParaRPr lang="en-US" dirty="0"/>
          </a:p>
        </p:txBody>
      </p:sp>
      <p:sp>
        <p:nvSpPr>
          <p:cNvPr id="6" name="Footer Placeholder 5">
            <a:extLst>
              <a:ext uri="{FF2B5EF4-FFF2-40B4-BE49-F238E27FC236}">
                <a16:creationId xmlns:a16="http://schemas.microsoft.com/office/drawing/2014/main" id="{7EECC966-EE83-B142-23F0-074C233ED13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E9A40CC-47EC-40AC-2486-81012B0ACA60}"/>
              </a:ext>
            </a:extLst>
          </p:cNvPr>
          <p:cNvSpPr>
            <a:spLocks noGrp="1"/>
          </p:cNvSpPr>
          <p:nvPr>
            <p:ph type="sldNum" sz="quarter" idx="12"/>
          </p:nvPr>
        </p:nvSpPr>
        <p:spPr/>
        <p:txBody>
          <a:bodyPr/>
          <a:lstStyle/>
          <a:p>
            <a:fld id="{43B346AC-874D-4569-8044-6375EC20366D}" type="slidenum">
              <a:rPr lang="en-US" smtClean="0"/>
              <a:t>‹#›</a:t>
            </a:fld>
            <a:endParaRPr lang="en-US" dirty="0"/>
          </a:p>
        </p:txBody>
      </p:sp>
    </p:spTree>
    <p:extLst>
      <p:ext uri="{BB962C8B-B14F-4D97-AF65-F5344CB8AC3E}">
        <p14:creationId xmlns:p14="http://schemas.microsoft.com/office/powerpoint/2010/main" val="19662503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1AB29-13CE-2C20-14E5-5BA0D86A98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0B59D6-EB74-2D6B-6DFC-A2D55E5536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66D46A-2986-CDCE-348A-0070DFDA0B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24C14A-8D9F-2699-8AFD-37DCC3ABEA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20728F-672B-DA9E-6A77-3875DE2A82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F075D1-FECA-F884-43D4-75BDDEF8D8D1}"/>
              </a:ext>
            </a:extLst>
          </p:cNvPr>
          <p:cNvSpPr>
            <a:spLocks noGrp="1"/>
          </p:cNvSpPr>
          <p:nvPr>
            <p:ph type="dt" sz="half" idx="10"/>
          </p:nvPr>
        </p:nvSpPr>
        <p:spPr/>
        <p:txBody>
          <a:bodyPr/>
          <a:lstStyle/>
          <a:p>
            <a:fld id="{CAAAFFAA-2D7E-4FEF-84E3-813E9112DC3D}" type="datetimeFigureOut">
              <a:rPr lang="en-US" smtClean="0"/>
              <a:t>9/10/24</a:t>
            </a:fld>
            <a:endParaRPr lang="en-US" dirty="0"/>
          </a:p>
        </p:txBody>
      </p:sp>
      <p:sp>
        <p:nvSpPr>
          <p:cNvPr id="8" name="Footer Placeholder 7">
            <a:extLst>
              <a:ext uri="{FF2B5EF4-FFF2-40B4-BE49-F238E27FC236}">
                <a16:creationId xmlns:a16="http://schemas.microsoft.com/office/drawing/2014/main" id="{7CA138B7-14F2-65C8-1F73-381ABA5B86D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32022D0-5C22-F11A-BB85-E05A73516A53}"/>
              </a:ext>
            </a:extLst>
          </p:cNvPr>
          <p:cNvSpPr>
            <a:spLocks noGrp="1"/>
          </p:cNvSpPr>
          <p:nvPr>
            <p:ph type="sldNum" sz="quarter" idx="12"/>
          </p:nvPr>
        </p:nvSpPr>
        <p:spPr/>
        <p:txBody>
          <a:bodyPr/>
          <a:lstStyle/>
          <a:p>
            <a:fld id="{43B346AC-874D-4569-8044-6375EC20366D}" type="slidenum">
              <a:rPr lang="en-US" smtClean="0"/>
              <a:t>‹#›</a:t>
            </a:fld>
            <a:endParaRPr lang="en-US" dirty="0"/>
          </a:p>
        </p:txBody>
      </p:sp>
    </p:spTree>
    <p:extLst>
      <p:ext uri="{BB962C8B-B14F-4D97-AF65-F5344CB8AC3E}">
        <p14:creationId xmlns:p14="http://schemas.microsoft.com/office/powerpoint/2010/main" val="3837650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D16DB-8FD5-00BF-3EB8-3B947754CF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9840AD-2F97-8CBA-F1BB-550352FAB356}"/>
              </a:ext>
            </a:extLst>
          </p:cNvPr>
          <p:cNvSpPr>
            <a:spLocks noGrp="1"/>
          </p:cNvSpPr>
          <p:nvPr>
            <p:ph type="dt" sz="half" idx="10"/>
          </p:nvPr>
        </p:nvSpPr>
        <p:spPr/>
        <p:txBody>
          <a:bodyPr/>
          <a:lstStyle/>
          <a:p>
            <a:fld id="{CAAAFFAA-2D7E-4FEF-84E3-813E9112DC3D}" type="datetimeFigureOut">
              <a:rPr lang="en-US" smtClean="0"/>
              <a:t>9/10/24</a:t>
            </a:fld>
            <a:endParaRPr lang="en-US" dirty="0"/>
          </a:p>
        </p:txBody>
      </p:sp>
      <p:sp>
        <p:nvSpPr>
          <p:cNvPr id="4" name="Footer Placeholder 3">
            <a:extLst>
              <a:ext uri="{FF2B5EF4-FFF2-40B4-BE49-F238E27FC236}">
                <a16:creationId xmlns:a16="http://schemas.microsoft.com/office/drawing/2014/main" id="{2055226B-23C6-DFAC-E22A-53421155E5B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337EA5A-E972-B142-1F7E-33B50B8E9BDD}"/>
              </a:ext>
            </a:extLst>
          </p:cNvPr>
          <p:cNvSpPr>
            <a:spLocks noGrp="1"/>
          </p:cNvSpPr>
          <p:nvPr>
            <p:ph type="sldNum" sz="quarter" idx="12"/>
          </p:nvPr>
        </p:nvSpPr>
        <p:spPr/>
        <p:txBody>
          <a:bodyPr/>
          <a:lstStyle/>
          <a:p>
            <a:fld id="{43B346AC-874D-4569-8044-6375EC20366D}" type="slidenum">
              <a:rPr lang="en-US" smtClean="0"/>
              <a:t>‹#›</a:t>
            </a:fld>
            <a:endParaRPr lang="en-US" dirty="0"/>
          </a:p>
        </p:txBody>
      </p:sp>
    </p:spTree>
    <p:extLst>
      <p:ext uri="{BB962C8B-B14F-4D97-AF65-F5344CB8AC3E}">
        <p14:creationId xmlns:p14="http://schemas.microsoft.com/office/powerpoint/2010/main" val="4136204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5">
            <a:extLst>
              <a:ext uri="{FF2B5EF4-FFF2-40B4-BE49-F238E27FC236}">
                <a16:creationId xmlns:a16="http://schemas.microsoft.com/office/drawing/2014/main" id="{D9EC024A-35BB-8D43-9511-AB2503CC0568}"/>
              </a:ext>
            </a:extLst>
          </p:cNvPr>
          <p:cNvSpPr>
            <a:spLocks noGrp="1"/>
          </p:cNvSpPr>
          <p:nvPr>
            <p:ph type="title"/>
          </p:nvPr>
        </p:nvSpPr>
        <p:spPr>
          <a:xfrm>
            <a:off x="1676400" y="24045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82B7EEB-8E33-D847-A76E-FBF659784682}"/>
              </a:ext>
            </a:extLst>
          </p:cNvPr>
          <p:cNvSpPr>
            <a:spLocks noGrp="1"/>
          </p:cNvSpPr>
          <p:nvPr>
            <p:ph idx="1"/>
          </p:nvPr>
        </p:nvSpPr>
        <p:spPr>
          <a:xfrm>
            <a:off x="1676400" y="2060850"/>
            <a:ext cx="9783288" cy="25772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573961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DDAA1D-53AE-190A-4F99-A88C205C8773}"/>
              </a:ext>
            </a:extLst>
          </p:cNvPr>
          <p:cNvSpPr>
            <a:spLocks noGrp="1"/>
          </p:cNvSpPr>
          <p:nvPr>
            <p:ph type="dt" sz="half" idx="10"/>
          </p:nvPr>
        </p:nvSpPr>
        <p:spPr/>
        <p:txBody>
          <a:bodyPr/>
          <a:lstStyle/>
          <a:p>
            <a:fld id="{CAAAFFAA-2D7E-4FEF-84E3-813E9112DC3D}" type="datetimeFigureOut">
              <a:rPr lang="en-US" smtClean="0"/>
              <a:t>9/10/24</a:t>
            </a:fld>
            <a:endParaRPr lang="en-US" dirty="0"/>
          </a:p>
        </p:txBody>
      </p:sp>
      <p:sp>
        <p:nvSpPr>
          <p:cNvPr id="3" name="Footer Placeholder 2">
            <a:extLst>
              <a:ext uri="{FF2B5EF4-FFF2-40B4-BE49-F238E27FC236}">
                <a16:creationId xmlns:a16="http://schemas.microsoft.com/office/drawing/2014/main" id="{5126AD00-B272-ADF7-4C17-9F7348C7104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E536EC9-93AE-7BEC-99F7-5357A2C040A5}"/>
              </a:ext>
            </a:extLst>
          </p:cNvPr>
          <p:cNvSpPr>
            <a:spLocks noGrp="1"/>
          </p:cNvSpPr>
          <p:nvPr>
            <p:ph type="sldNum" sz="quarter" idx="12"/>
          </p:nvPr>
        </p:nvSpPr>
        <p:spPr/>
        <p:txBody>
          <a:bodyPr/>
          <a:lstStyle/>
          <a:p>
            <a:fld id="{43B346AC-874D-4569-8044-6375EC20366D}" type="slidenum">
              <a:rPr lang="en-US" smtClean="0"/>
              <a:t>‹#›</a:t>
            </a:fld>
            <a:endParaRPr lang="en-US" dirty="0"/>
          </a:p>
        </p:txBody>
      </p:sp>
    </p:spTree>
    <p:extLst>
      <p:ext uri="{BB962C8B-B14F-4D97-AF65-F5344CB8AC3E}">
        <p14:creationId xmlns:p14="http://schemas.microsoft.com/office/powerpoint/2010/main" val="25125238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F3A9-DCE3-17DB-0564-5333345334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2188A9-10D7-A64E-75BD-436AF9644E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B32367-331D-CA40-100D-C1130A5B8B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283F85-4B3E-6485-A46C-3695F60FBA9D}"/>
              </a:ext>
            </a:extLst>
          </p:cNvPr>
          <p:cNvSpPr>
            <a:spLocks noGrp="1"/>
          </p:cNvSpPr>
          <p:nvPr>
            <p:ph type="dt" sz="half" idx="10"/>
          </p:nvPr>
        </p:nvSpPr>
        <p:spPr/>
        <p:txBody>
          <a:bodyPr/>
          <a:lstStyle/>
          <a:p>
            <a:fld id="{CAAAFFAA-2D7E-4FEF-84E3-813E9112DC3D}" type="datetimeFigureOut">
              <a:rPr lang="en-US" smtClean="0"/>
              <a:t>9/10/24</a:t>
            </a:fld>
            <a:endParaRPr lang="en-US" dirty="0"/>
          </a:p>
        </p:txBody>
      </p:sp>
      <p:sp>
        <p:nvSpPr>
          <p:cNvPr id="6" name="Footer Placeholder 5">
            <a:extLst>
              <a:ext uri="{FF2B5EF4-FFF2-40B4-BE49-F238E27FC236}">
                <a16:creationId xmlns:a16="http://schemas.microsoft.com/office/drawing/2014/main" id="{D4363C54-0457-5780-B6B4-4DCDB8B93D3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766C51C-0D19-7FD9-C74E-59B2D480236B}"/>
              </a:ext>
            </a:extLst>
          </p:cNvPr>
          <p:cNvSpPr>
            <a:spLocks noGrp="1"/>
          </p:cNvSpPr>
          <p:nvPr>
            <p:ph type="sldNum" sz="quarter" idx="12"/>
          </p:nvPr>
        </p:nvSpPr>
        <p:spPr/>
        <p:txBody>
          <a:bodyPr/>
          <a:lstStyle/>
          <a:p>
            <a:fld id="{43B346AC-874D-4569-8044-6375EC20366D}" type="slidenum">
              <a:rPr lang="en-US" smtClean="0"/>
              <a:t>‹#›</a:t>
            </a:fld>
            <a:endParaRPr lang="en-US" dirty="0"/>
          </a:p>
        </p:txBody>
      </p:sp>
    </p:spTree>
    <p:extLst>
      <p:ext uri="{BB962C8B-B14F-4D97-AF65-F5344CB8AC3E}">
        <p14:creationId xmlns:p14="http://schemas.microsoft.com/office/powerpoint/2010/main" val="391752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64D2-061C-C261-567B-1EF73BD043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BA059-8EA1-F4AD-16B1-39F5CB895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6C797BA-DB01-E594-6E84-BAEA9775A3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067B61-2932-0D53-B626-B771A1041123}"/>
              </a:ext>
            </a:extLst>
          </p:cNvPr>
          <p:cNvSpPr>
            <a:spLocks noGrp="1"/>
          </p:cNvSpPr>
          <p:nvPr>
            <p:ph type="dt" sz="half" idx="10"/>
          </p:nvPr>
        </p:nvSpPr>
        <p:spPr/>
        <p:txBody>
          <a:bodyPr/>
          <a:lstStyle/>
          <a:p>
            <a:fld id="{CAAAFFAA-2D7E-4FEF-84E3-813E9112DC3D}" type="datetimeFigureOut">
              <a:rPr lang="en-US" smtClean="0"/>
              <a:t>9/10/24</a:t>
            </a:fld>
            <a:endParaRPr lang="en-US" dirty="0"/>
          </a:p>
        </p:txBody>
      </p:sp>
      <p:sp>
        <p:nvSpPr>
          <p:cNvPr id="6" name="Footer Placeholder 5">
            <a:extLst>
              <a:ext uri="{FF2B5EF4-FFF2-40B4-BE49-F238E27FC236}">
                <a16:creationId xmlns:a16="http://schemas.microsoft.com/office/drawing/2014/main" id="{67EC9DCE-B330-4712-4BAF-D6F183502D3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CA4C84-25FC-3971-50EA-32B86E0F82B1}"/>
              </a:ext>
            </a:extLst>
          </p:cNvPr>
          <p:cNvSpPr>
            <a:spLocks noGrp="1"/>
          </p:cNvSpPr>
          <p:nvPr>
            <p:ph type="sldNum" sz="quarter" idx="12"/>
          </p:nvPr>
        </p:nvSpPr>
        <p:spPr/>
        <p:txBody>
          <a:bodyPr/>
          <a:lstStyle/>
          <a:p>
            <a:fld id="{43B346AC-874D-4569-8044-6375EC20366D}" type="slidenum">
              <a:rPr lang="en-US" smtClean="0"/>
              <a:t>‹#›</a:t>
            </a:fld>
            <a:endParaRPr lang="en-US" dirty="0"/>
          </a:p>
        </p:txBody>
      </p:sp>
    </p:spTree>
    <p:extLst>
      <p:ext uri="{BB962C8B-B14F-4D97-AF65-F5344CB8AC3E}">
        <p14:creationId xmlns:p14="http://schemas.microsoft.com/office/powerpoint/2010/main" val="20291092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D3A07-28C9-0D5C-B504-D10B7E409A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821C99-05FE-A82E-9B08-F9FDA26D11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E3F42F-2886-B5FA-7383-C2D358936518}"/>
              </a:ext>
            </a:extLst>
          </p:cNvPr>
          <p:cNvSpPr>
            <a:spLocks noGrp="1"/>
          </p:cNvSpPr>
          <p:nvPr>
            <p:ph type="dt" sz="half" idx="10"/>
          </p:nvPr>
        </p:nvSpPr>
        <p:spPr/>
        <p:txBody>
          <a:bodyPr/>
          <a:lstStyle/>
          <a:p>
            <a:fld id="{CAAAFFAA-2D7E-4FEF-84E3-813E9112DC3D}" type="datetimeFigureOut">
              <a:rPr lang="en-US" smtClean="0"/>
              <a:t>9/10/24</a:t>
            </a:fld>
            <a:endParaRPr lang="en-US" dirty="0"/>
          </a:p>
        </p:txBody>
      </p:sp>
      <p:sp>
        <p:nvSpPr>
          <p:cNvPr id="5" name="Footer Placeholder 4">
            <a:extLst>
              <a:ext uri="{FF2B5EF4-FFF2-40B4-BE49-F238E27FC236}">
                <a16:creationId xmlns:a16="http://schemas.microsoft.com/office/drawing/2014/main" id="{0AC71595-A63D-D8F2-EDB2-F1A02908B8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D199909-A58D-AD1E-C224-6DCC4B3AE6A8}"/>
              </a:ext>
            </a:extLst>
          </p:cNvPr>
          <p:cNvSpPr>
            <a:spLocks noGrp="1"/>
          </p:cNvSpPr>
          <p:nvPr>
            <p:ph type="sldNum" sz="quarter" idx="12"/>
          </p:nvPr>
        </p:nvSpPr>
        <p:spPr/>
        <p:txBody>
          <a:bodyPr/>
          <a:lstStyle/>
          <a:p>
            <a:fld id="{43B346AC-874D-4569-8044-6375EC20366D}" type="slidenum">
              <a:rPr lang="en-US" smtClean="0"/>
              <a:t>‹#›</a:t>
            </a:fld>
            <a:endParaRPr lang="en-US" dirty="0"/>
          </a:p>
        </p:txBody>
      </p:sp>
    </p:spTree>
    <p:extLst>
      <p:ext uri="{BB962C8B-B14F-4D97-AF65-F5344CB8AC3E}">
        <p14:creationId xmlns:p14="http://schemas.microsoft.com/office/powerpoint/2010/main" val="2542657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61D095-01FA-09DC-9237-F2DC92F696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E19375-79BF-B337-2B33-CD7D65F0A9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3D6CA-B98E-BA9E-DDE5-02FF04B68C41}"/>
              </a:ext>
            </a:extLst>
          </p:cNvPr>
          <p:cNvSpPr>
            <a:spLocks noGrp="1"/>
          </p:cNvSpPr>
          <p:nvPr>
            <p:ph type="dt" sz="half" idx="10"/>
          </p:nvPr>
        </p:nvSpPr>
        <p:spPr/>
        <p:txBody>
          <a:bodyPr/>
          <a:lstStyle/>
          <a:p>
            <a:fld id="{CAAAFFAA-2D7E-4FEF-84E3-813E9112DC3D}" type="datetimeFigureOut">
              <a:rPr lang="en-US" smtClean="0"/>
              <a:t>9/10/24</a:t>
            </a:fld>
            <a:endParaRPr lang="en-US" dirty="0"/>
          </a:p>
        </p:txBody>
      </p:sp>
      <p:sp>
        <p:nvSpPr>
          <p:cNvPr id="5" name="Footer Placeholder 4">
            <a:extLst>
              <a:ext uri="{FF2B5EF4-FFF2-40B4-BE49-F238E27FC236}">
                <a16:creationId xmlns:a16="http://schemas.microsoft.com/office/drawing/2014/main" id="{C4E24B66-D495-490E-F903-03132862EF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F29B31-4BDC-AD9E-7370-BB40503DDB16}"/>
              </a:ext>
            </a:extLst>
          </p:cNvPr>
          <p:cNvSpPr>
            <a:spLocks noGrp="1"/>
          </p:cNvSpPr>
          <p:nvPr>
            <p:ph type="sldNum" sz="quarter" idx="12"/>
          </p:nvPr>
        </p:nvSpPr>
        <p:spPr/>
        <p:txBody>
          <a:bodyPr/>
          <a:lstStyle/>
          <a:p>
            <a:fld id="{43B346AC-874D-4569-8044-6375EC20366D}" type="slidenum">
              <a:rPr lang="en-US" smtClean="0"/>
              <a:t>‹#›</a:t>
            </a:fld>
            <a:endParaRPr lang="en-US" dirty="0"/>
          </a:p>
        </p:txBody>
      </p:sp>
    </p:spTree>
    <p:extLst>
      <p:ext uri="{BB962C8B-B14F-4D97-AF65-F5344CB8AC3E}">
        <p14:creationId xmlns:p14="http://schemas.microsoft.com/office/powerpoint/2010/main" val="4191271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9207FE6-0D36-734B-B13C-4A6E48A706A6}"/>
              </a:ext>
            </a:extLst>
          </p:cNvPr>
          <p:cNvSpPr>
            <a:spLocks noGrp="1"/>
          </p:cNvSpPr>
          <p:nvPr>
            <p:ph idx="1"/>
          </p:nvPr>
        </p:nvSpPr>
        <p:spPr>
          <a:xfrm>
            <a:off x="434294" y="1457341"/>
            <a:ext cx="5392270" cy="25772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9281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52B74969-5FB3-EB44-AD6B-59EA23AFDBB0}" type="datetimeFigureOut">
              <a:rPr lang="en-US" smtClean="0"/>
              <a:t>9/10/24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DDB7253-9165-A647-BDBD-5AFDD3197EB6}" type="slidenum">
              <a:rPr lang="en-US" smtClean="0"/>
              <a:t>‹#›</a:t>
            </a:fld>
            <a:endParaRPr lang="en-US" dirty="0"/>
          </a:p>
        </p:txBody>
      </p:sp>
    </p:spTree>
    <p:extLst>
      <p:ext uri="{BB962C8B-B14F-4D97-AF65-F5344CB8AC3E}">
        <p14:creationId xmlns:p14="http://schemas.microsoft.com/office/powerpoint/2010/main" val="1513707214"/>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B74969-5FB3-EB44-AD6B-59EA23AFDBB0}" type="datetimeFigureOut">
              <a:rPr lang="en-US" smtClean="0"/>
              <a:t>9/10/24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DDB7253-9165-A647-BDBD-5AFDD3197EB6}" type="slidenum">
              <a:rPr lang="en-US" smtClean="0"/>
              <a:t>‹#›</a:t>
            </a:fld>
            <a:endParaRPr lang="en-US" dirty="0"/>
          </a:p>
        </p:txBody>
      </p:sp>
    </p:spTree>
    <p:extLst>
      <p:ext uri="{BB962C8B-B14F-4D97-AF65-F5344CB8AC3E}">
        <p14:creationId xmlns:p14="http://schemas.microsoft.com/office/powerpoint/2010/main" val="4180834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52B74969-5FB3-EB44-AD6B-59EA23AFDBB0}" type="datetimeFigureOut">
              <a:rPr lang="en-US" smtClean="0"/>
              <a:t>9/10/24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DDB7253-9165-A647-BDBD-5AFDD3197EB6}" type="slidenum">
              <a:rPr lang="en-US" smtClean="0"/>
              <a:t>‹#›</a:t>
            </a:fld>
            <a:endParaRPr lang="en-US" dirty="0"/>
          </a:p>
        </p:txBody>
      </p:sp>
    </p:spTree>
    <p:extLst>
      <p:ext uri="{BB962C8B-B14F-4D97-AF65-F5344CB8AC3E}">
        <p14:creationId xmlns:p14="http://schemas.microsoft.com/office/powerpoint/2010/main" val="3170421644"/>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2B74969-5FB3-EB44-AD6B-59EA23AFDBB0}" type="datetimeFigureOut">
              <a:rPr lang="en-US" smtClean="0"/>
              <a:t>9/10/24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9DDB7253-9165-A647-BDBD-5AFDD3197EB6}" type="slidenum">
              <a:rPr lang="en-US" smtClean="0"/>
              <a:t>‹#›</a:t>
            </a:fld>
            <a:endParaRPr lang="en-US" dirty="0"/>
          </a:p>
        </p:txBody>
      </p:sp>
    </p:spTree>
    <p:extLst>
      <p:ext uri="{BB962C8B-B14F-4D97-AF65-F5344CB8AC3E}">
        <p14:creationId xmlns:p14="http://schemas.microsoft.com/office/powerpoint/2010/main" val="232168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2B74969-5FB3-EB44-AD6B-59EA23AFDBB0}" type="datetimeFigureOut">
              <a:rPr lang="en-US" smtClean="0"/>
              <a:t>9/10/24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DDB7253-9165-A647-BDBD-5AFDD3197EB6}"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93732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1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3.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5.xml"/><Relationship Id="rId1" Type="http://schemas.openxmlformats.org/officeDocument/2006/relationships/slideLayout" Target="../slideLayouts/slideLayout16.xml"/><Relationship Id="rId5" Type="http://schemas.openxmlformats.org/officeDocument/2006/relationships/image" Target="../media/image8.png"/><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7.xml"/><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12.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D21DB0-D25E-CB47-9AD1-AFBF110E8593}"/>
              </a:ext>
            </a:extLst>
          </p:cNvPr>
          <p:cNvPicPr>
            <a:picLocks noChangeAspect="1"/>
          </p:cNvPicPr>
          <p:nvPr userDrawn="1"/>
        </p:nvPicPr>
        <p:blipFill>
          <a:blip r:embed="rId4"/>
          <a:srcRect/>
          <a:stretch/>
        </p:blipFill>
        <p:spPr>
          <a:xfrm>
            <a:off x="0" y="0"/>
            <a:ext cx="12192000" cy="6858000"/>
          </a:xfrm>
          <a:prstGeom prst="rect">
            <a:avLst/>
          </a:prstGeom>
        </p:spPr>
      </p:pic>
      <p:sp>
        <p:nvSpPr>
          <p:cNvPr id="7" name="Title Placeholder 5">
            <a:extLst>
              <a:ext uri="{FF2B5EF4-FFF2-40B4-BE49-F238E27FC236}">
                <a16:creationId xmlns:a16="http://schemas.microsoft.com/office/drawing/2014/main" id="{C1876CD3-F551-F74A-BC1C-82BED2A590F1}"/>
              </a:ext>
            </a:extLst>
          </p:cNvPr>
          <p:cNvSpPr>
            <a:spLocks noGrp="1"/>
          </p:cNvSpPr>
          <p:nvPr>
            <p:ph type="title"/>
          </p:nvPr>
        </p:nvSpPr>
        <p:spPr>
          <a:xfrm>
            <a:off x="1676400" y="276373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11" name="Picture 10">
            <a:extLst>
              <a:ext uri="{FF2B5EF4-FFF2-40B4-BE49-F238E27FC236}">
                <a16:creationId xmlns:a16="http://schemas.microsoft.com/office/drawing/2014/main" id="{98D66AF2-D4B4-C641-9DFB-C29E06D927E4}"/>
              </a:ext>
            </a:extLst>
          </p:cNvPr>
          <p:cNvPicPr>
            <a:picLocks noChangeAspect="1"/>
          </p:cNvPicPr>
          <p:nvPr userDrawn="1"/>
        </p:nvPicPr>
        <p:blipFill>
          <a:blip r:embed="rId5"/>
          <a:srcRect/>
          <a:stretch/>
        </p:blipFill>
        <p:spPr>
          <a:xfrm>
            <a:off x="10337129" y="292886"/>
            <a:ext cx="1396710" cy="1874962"/>
          </a:xfrm>
          <a:prstGeom prst="rect">
            <a:avLst/>
          </a:prstGeom>
        </p:spPr>
      </p:pic>
      <p:pic>
        <p:nvPicPr>
          <p:cNvPr id="3" name="Picture 2" descr="Graphical user interface&#10;&#10;Description automatically generated">
            <a:extLst>
              <a:ext uri="{FF2B5EF4-FFF2-40B4-BE49-F238E27FC236}">
                <a16:creationId xmlns:a16="http://schemas.microsoft.com/office/drawing/2014/main" id="{C0B22DB9-E296-6F4C-B1D2-D34B018CD839}"/>
              </a:ext>
            </a:extLst>
          </p:cNvPr>
          <p:cNvPicPr>
            <a:picLocks noChangeAspect="1"/>
          </p:cNvPicPr>
          <p:nvPr userDrawn="1"/>
        </p:nvPicPr>
        <p:blipFill>
          <a:blip r:embed="rId6"/>
          <a:stretch>
            <a:fillRect/>
          </a:stretch>
        </p:blipFill>
        <p:spPr>
          <a:xfrm>
            <a:off x="1387726" y="685417"/>
            <a:ext cx="4237986" cy="1122208"/>
          </a:xfrm>
          <a:prstGeom prst="rect">
            <a:avLst/>
          </a:prstGeom>
        </p:spPr>
      </p:pic>
    </p:spTree>
    <p:extLst>
      <p:ext uri="{BB962C8B-B14F-4D97-AF65-F5344CB8AC3E}">
        <p14:creationId xmlns:p14="http://schemas.microsoft.com/office/powerpoint/2010/main" val="3481760480"/>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p:txStyles>
    <p:titleStyle>
      <a:lvl1pPr algn="l" defTabSz="914400" rtl="0" eaLnBrk="1" latinLnBrk="0" hangingPunct="1">
        <a:lnSpc>
          <a:spcPct val="90000"/>
        </a:lnSpc>
        <a:spcBef>
          <a:spcPct val="0"/>
        </a:spcBef>
        <a:buNone/>
        <a:defRPr sz="4200" b="1" i="0" kern="1200" baseline="0">
          <a:solidFill>
            <a:schemeClr val="tx1">
              <a:lumMod val="50000"/>
              <a:lumOff val="50000"/>
            </a:schemeClr>
          </a:solidFill>
          <a:latin typeface="Myriad Pro" panose="020B0403030403020204" pitchFamily="34" charset="0"/>
          <a:ea typeface="+mj-ea"/>
          <a:cs typeface="+mj-cs"/>
        </a:defRPr>
      </a:lvl1pPr>
    </p:titleStyle>
    <p:bodyStyle>
      <a:lvl1pPr marL="0" indent="0" algn="l" defTabSz="914400" rtl="0" eaLnBrk="1" latinLnBrk="0" hangingPunct="1">
        <a:lnSpc>
          <a:spcPct val="90000"/>
        </a:lnSpc>
        <a:spcBef>
          <a:spcPts val="1000"/>
        </a:spcBef>
        <a:buFontTx/>
        <a:buNone/>
        <a:defRPr sz="4200" b="1" i="0" kern="1200" baseline="0">
          <a:solidFill>
            <a:schemeClr val="tx1">
              <a:lumMod val="50000"/>
              <a:lumOff val="50000"/>
            </a:schemeClr>
          </a:solidFill>
          <a:latin typeface="Myriad Pro" panose="020B0403030403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2283B0-C3F1-6A98-8DA4-00EEC22743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B38470-A489-317C-80BC-A2F59058D1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6F4AB0-8244-4A7B-C38F-058B2821C4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AAFFAA-2D7E-4FEF-84E3-813E9112DC3D}" type="datetimeFigureOut">
              <a:rPr lang="en-US" smtClean="0"/>
              <a:t>9/10/24</a:t>
            </a:fld>
            <a:endParaRPr lang="en-US" dirty="0"/>
          </a:p>
        </p:txBody>
      </p:sp>
      <p:sp>
        <p:nvSpPr>
          <p:cNvPr id="5" name="Footer Placeholder 4">
            <a:extLst>
              <a:ext uri="{FF2B5EF4-FFF2-40B4-BE49-F238E27FC236}">
                <a16:creationId xmlns:a16="http://schemas.microsoft.com/office/drawing/2014/main" id="{D3FF0C5A-5C4B-718D-C590-B3423577DD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9596831-6E49-5EFA-A905-AC251722A6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B346AC-874D-4569-8044-6375EC20366D}" type="slidenum">
              <a:rPr lang="en-US" smtClean="0"/>
              <a:t>‹#›</a:t>
            </a:fld>
            <a:endParaRPr lang="en-US" dirty="0"/>
          </a:p>
        </p:txBody>
      </p:sp>
    </p:spTree>
    <p:extLst>
      <p:ext uri="{BB962C8B-B14F-4D97-AF65-F5344CB8AC3E}">
        <p14:creationId xmlns:p14="http://schemas.microsoft.com/office/powerpoint/2010/main" val="153653853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D21DB0-D25E-CB47-9AD1-AFBF110E8593}"/>
              </a:ext>
            </a:extLst>
          </p:cNvPr>
          <p:cNvPicPr>
            <a:picLocks noChangeAspect="1"/>
          </p:cNvPicPr>
          <p:nvPr userDrawn="1"/>
        </p:nvPicPr>
        <p:blipFill>
          <a:blip r:embed="rId3"/>
          <a:srcRect/>
          <a:stretch/>
        </p:blipFill>
        <p:spPr>
          <a:xfrm>
            <a:off x="0" y="0"/>
            <a:ext cx="12192000" cy="6858000"/>
          </a:xfrm>
          <a:prstGeom prst="rect">
            <a:avLst/>
          </a:prstGeom>
        </p:spPr>
      </p:pic>
      <p:sp>
        <p:nvSpPr>
          <p:cNvPr id="7" name="Title Placeholder 5">
            <a:extLst>
              <a:ext uri="{FF2B5EF4-FFF2-40B4-BE49-F238E27FC236}">
                <a16:creationId xmlns:a16="http://schemas.microsoft.com/office/drawing/2014/main" id="{C1876CD3-F551-F74A-BC1C-82BED2A590F1}"/>
              </a:ext>
            </a:extLst>
          </p:cNvPr>
          <p:cNvSpPr>
            <a:spLocks noGrp="1"/>
          </p:cNvSpPr>
          <p:nvPr>
            <p:ph type="title"/>
          </p:nvPr>
        </p:nvSpPr>
        <p:spPr>
          <a:xfrm>
            <a:off x="1676400" y="24045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2">
            <a:extLst>
              <a:ext uri="{FF2B5EF4-FFF2-40B4-BE49-F238E27FC236}">
                <a16:creationId xmlns:a16="http://schemas.microsoft.com/office/drawing/2014/main" id="{F2BE002B-2C04-444D-ADE2-215DF6E6949C}"/>
              </a:ext>
            </a:extLst>
          </p:cNvPr>
          <p:cNvSpPr>
            <a:spLocks noGrp="1"/>
          </p:cNvSpPr>
          <p:nvPr>
            <p:ph type="body" idx="1"/>
          </p:nvPr>
        </p:nvSpPr>
        <p:spPr>
          <a:xfrm>
            <a:off x="1676399" y="2057235"/>
            <a:ext cx="9807039" cy="25772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picture containing logo&#10;&#10;Description automatically generated">
            <a:extLst>
              <a:ext uri="{FF2B5EF4-FFF2-40B4-BE49-F238E27FC236}">
                <a16:creationId xmlns:a16="http://schemas.microsoft.com/office/drawing/2014/main" id="{F0A6F847-CFF3-9B4F-A1F8-381EA3798A7F}"/>
              </a:ext>
            </a:extLst>
          </p:cNvPr>
          <p:cNvPicPr>
            <a:picLocks noChangeAspect="1"/>
          </p:cNvPicPr>
          <p:nvPr userDrawn="1"/>
        </p:nvPicPr>
        <p:blipFill>
          <a:blip r:embed="rId4"/>
          <a:stretch>
            <a:fillRect/>
          </a:stretch>
        </p:blipFill>
        <p:spPr>
          <a:xfrm>
            <a:off x="150985" y="187856"/>
            <a:ext cx="779889" cy="1023158"/>
          </a:xfrm>
          <a:prstGeom prst="rect">
            <a:avLst/>
          </a:prstGeom>
        </p:spPr>
      </p:pic>
      <p:pic>
        <p:nvPicPr>
          <p:cNvPr id="9" name="Picture 8" descr="Logo, icon&#10;&#10;Description automatically generated">
            <a:extLst>
              <a:ext uri="{FF2B5EF4-FFF2-40B4-BE49-F238E27FC236}">
                <a16:creationId xmlns:a16="http://schemas.microsoft.com/office/drawing/2014/main" id="{974D2F39-2B10-3541-8A55-5BB323429A02}"/>
              </a:ext>
            </a:extLst>
          </p:cNvPr>
          <p:cNvPicPr>
            <a:picLocks noChangeAspect="1"/>
          </p:cNvPicPr>
          <p:nvPr userDrawn="1"/>
        </p:nvPicPr>
        <p:blipFill>
          <a:blip r:embed="rId5"/>
          <a:stretch>
            <a:fillRect/>
          </a:stretch>
        </p:blipFill>
        <p:spPr>
          <a:xfrm>
            <a:off x="11384150" y="6131874"/>
            <a:ext cx="493906" cy="485674"/>
          </a:xfrm>
          <a:prstGeom prst="rect">
            <a:avLst/>
          </a:prstGeom>
        </p:spPr>
      </p:pic>
    </p:spTree>
    <p:extLst>
      <p:ext uri="{BB962C8B-B14F-4D97-AF65-F5344CB8AC3E}">
        <p14:creationId xmlns:p14="http://schemas.microsoft.com/office/powerpoint/2010/main" val="2926539730"/>
      </p:ext>
    </p:extLst>
  </p:cSld>
  <p:clrMap bg1="lt1" tx1="dk1" bg2="lt2" tx2="dk2" accent1="accent1" accent2="accent2" accent3="accent3" accent4="accent4" accent5="accent5" accent6="accent6" hlink="hlink" folHlink="folHlink"/>
  <p:sldLayoutIdLst>
    <p:sldLayoutId id="2147483664" r:id="rId1"/>
  </p:sldLayoutIdLst>
  <p:transition>
    <p:fade/>
  </p:transition>
  <p:hf hdr="0" ftr="0"/>
  <p:txStyles>
    <p:titleStyle>
      <a:lvl1pPr algn="l" defTabSz="914400" rtl="0" eaLnBrk="1" latinLnBrk="0" hangingPunct="1">
        <a:lnSpc>
          <a:spcPct val="90000"/>
        </a:lnSpc>
        <a:spcBef>
          <a:spcPct val="0"/>
        </a:spcBef>
        <a:buNone/>
        <a:defRPr sz="4200" b="1" i="0" kern="1200" baseline="0">
          <a:solidFill>
            <a:schemeClr val="tx1">
              <a:lumMod val="50000"/>
              <a:lumOff val="50000"/>
            </a:schemeClr>
          </a:solidFill>
          <a:latin typeface="Myriad Pro" panose="020B0403030403020204" pitchFamily="34" charset="0"/>
          <a:ea typeface="+mj-ea"/>
          <a:cs typeface="+mj-cs"/>
        </a:defRPr>
      </a:lvl1pPr>
    </p:titleStyle>
    <p:bodyStyle>
      <a:lvl1pPr marL="0" indent="0" algn="l" defTabSz="914400" rtl="0" eaLnBrk="1" latinLnBrk="0" hangingPunct="1">
        <a:lnSpc>
          <a:spcPct val="90000"/>
        </a:lnSpc>
        <a:spcBef>
          <a:spcPts val="1000"/>
        </a:spcBef>
        <a:buFontTx/>
        <a:buNone/>
        <a:defRPr sz="2800" b="1" i="0" kern="1200" baseline="0">
          <a:solidFill>
            <a:schemeClr val="bg1"/>
          </a:solidFill>
          <a:latin typeface="Myriad Pro" panose="020B0403030403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D21DB0-D25E-CB47-9AD1-AFBF110E8593}"/>
              </a:ext>
            </a:extLst>
          </p:cNvPr>
          <p:cNvPicPr>
            <a:picLocks noChangeAspect="1"/>
          </p:cNvPicPr>
          <p:nvPr userDrawn="1"/>
        </p:nvPicPr>
        <p:blipFill>
          <a:blip r:embed="rId3"/>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313943B2-45EA-5A4D-8B8A-2C25A0BE7D2A}"/>
              </a:ext>
            </a:extLst>
          </p:cNvPr>
          <p:cNvSpPr>
            <a:spLocks noGrp="1"/>
          </p:cNvSpPr>
          <p:nvPr>
            <p:ph type="body" idx="1"/>
          </p:nvPr>
        </p:nvSpPr>
        <p:spPr>
          <a:xfrm>
            <a:off x="438392" y="1457231"/>
            <a:ext cx="5392270" cy="25772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logo&#10;&#10;Description automatically generated">
            <a:extLst>
              <a:ext uri="{FF2B5EF4-FFF2-40B4-BE49-F238E27FC236}">
                <a16:creationId xmlns:a16="http://schemas.microsoft.com/office/drawing/2014/main" id="{AD17DDF3-CC93-CD4E-88AA-C4998F403856}"/>
              </a:ext>
            </a:extLst>
          </p:cNvPr>
          <p:cNvPicPr>
            <a:picLocks noChangeAspect="1"/>
          </p:cNvPicPr>
          <p:nvPr userDrawn="1"/>
        </p:nvPicPr>
        <p:blipFill>
          <a:blip r:embed="rId4"/>
          <a:stretch>
            <a:fillRect/>
          </a:stretch>
        </p:blipFill>
        <p:spPr>
          <a:xfrm>
            <a:off x="150985" y="187856"/>
            <a:ext cx="779889" cy="1023158"/>
          </a:xfrm>
          <a:prstGeom prst="rect">
            <a:avLst/>
          </a:prstGeom>
        </p:spPr>
      </p:pic>
      <p:pic>
        <p:nvPicPr>
          <p:cNvPr id="8" name="Picture 7" descr="Logo, icon&#10;&#10;Description automatically generated">
            <a:extLst>
              <a:ext uri="{FF2B5EF4-FFF2-40B4-BE49-F238E27FC236}">
                <a16:creationId xmlns:a16="http://schemas.microsoft.com/office/drawing/2014/main" id="{F2E46E65-C715-7640-AFE3-5C7999698F7F}"/>
              </a:ext>
            </a:extLst>
          </p:cNvPr>
          <p:cNvPicPr>
            <a:picLocks noChangeAspect="1"/>
          </p:cNvPicPr>
          <p:nvPr userDrawn="1"/>
        </p:nvPicPr>
        <p:blipFill>
          <a:blip r:embed="rId5"/>
          <a:stretch>
            <a:fillRect/>
          </a:stretch>
        </p:blipFill>
        <p:spPr>
          <a:xfrm>
            <a:off x="11372609" y="6131874"/>
            <a:ext cx="485674" cy="485674"/>
          </a:xfrm>
          <a:prstGeom prst="rect">
            <a:avLst/>
          </a:prstGeom>
        </p:spPr>
      </p:pic>
    </p:spTree>
    <p:extLst>
      <p:ext uri="{BB962C8B-B14F-4D97-AF65-F5344CB8AC3E}">
        <p14:creationId xmlns:p14="http://schemas.microsoft.com/office/powerpoint/2010/main" val="3428303460"/>
      </p:ext>
    </p:extLst>
  </p:cSld>
  <p:clrMap bg1="lt1" tx1="dk1" bg2="lt2" tx2="dk2" accent1="accent1" accent2="accent2" accent3="accent3" accent4="accent4" accent5="accent5" accent6="accent6" hlink="hlink" folHlink="folHlink"/>
  <p:sldLayoutIdLst>
    <p:sldLayoutId id="2147483666" r:id="rId1"/>
  </p:sldLayoutIdLst>
  <p:hf hdr="0" ftr="0"/>
  <p:txStyles>
    <p:titleStyle>
      <a:lvl1pPr algn="l" defTabSz="914400" rtl="0" eaLnBrk="1" latinLnBrk="0" hangingPunct="1">
        <a:lnSpc>
          <a:spcPct val="90000"/>
        </a:lnSpc>
        <a:spcBef>
          <a:spcPct val="0"/>
        </a:spcBef>
        <a:buNone/>
        <a:defRPr sz="4200" b="1" i="0" kern="1200" baseline="0">
          <a:solidFill>
            <a:schemeClr val="bg1"/>
          </a:solidFill>
          <a:latin typeface="Myriad Pro" panose="020B0403030403020204" pitchFamily="34" charset="0"/>
          <a:ea typeface="+mj-ea"/>
          <a:cs typeface="+mj-cs"/>
        </a:defRPr>
      </a:lvl1pPr>
    </p:titleStyle>
    <p:bodyStyle>
      <a:lvl1pPr marL="0" indent="0" algn="l" defTabSz="914400" rtl="0" eaLnBrk="1" latinLnBrk="0" hangingPunct="1">
        <a:lnSpc>
          <a:spcPct val="90000"/>
        </a:lnSpc>
        <a:spcBef>
          <a:spcPts val="1000"/>
        </a:spcBef>
        <a:buFontTx/>
        <a:buNone/>
        <a:defRPr sz="2800" b="1" i="0" kern="1200" baseline="0">
          <a:solidFill>
            <a:schemeClr val="bg1"/>
          </a:solidFill>
          <a:latin typeface="Myriad Pro" panose="020B0403030403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52B74969-5FB3-EB44-AD6B-59EA23AFDBB0}" type="datetimeFigureOut">
              <a:rPr lang="en-US" smtClean="0"/>
              <a:t>9/10/24</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9DDB7253-9165-A647-BDBD-5AFDD3197EB6}" type="slidenum">
              <a:rPr lang="en-US" smtClean="0"/>
              <a:t>‹#›</a:t>
            </a:fld>
            <a:endParaRPr lang="en-US" dirty="0"/>
          </a:p>
        </p:txBody>
      </p:sp>
    </p:spTree>
    <p:extLst>
      <p:ext uri="{BB962C8B-B14F-4D97-AF65-F5344CB8AC3E}">
        <p14:creationId xmlns:p14="http://schemas.microsoft.com/office/powerpoint/2010/main" val="179372594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D21DB0-D25E-CB47-9AD1-AFBF110E8593}"/>
              </a:ext>
            </a:extLst>
          </p:cNvPr>
          <p:cNvPicPr>
            <a:picLocks noChangeAspect="1"/>
          </p:cNvPicPr>
          <p:nvPr userDrawn="1"/>
        </p:nvPicPr>
        <p:blipFill>
          <a:blip r:embed="rId3"/>
          <a:srcRect/>
          <a:stretch/>
        </p:blipFill>
        <p:spPr>
          <a:xfrm>
            <a:off x="0" y="0"/>
            <a:ext cx="12192000" cy="6858000"/>
          </a:xfrm>
          <a:prstGeom prst="rect">
            <a:avLst/>
          </a:prstGeom>
        </p:spPr>
      </p:pic>
      <p:sp>
        <p:nvSpPr>
          <p:cNvPr id="7" name="Title Placeholder 5">
            <a:extLst>
              <a:ext uri="{FF2B5EF4-FFF2-40B4-BE49-F238E27FC236}">
                <a16:creationId xmlns:a16="http://schemas.microsoft.com/office/drawing/2014/main" id="{C1876CD3-F551-F74A-BC1C-82BED2A590F1}"/>
              </a:ext>
            </a:extLst>
          </p:cNvPr>
          <p:cNvSpPr>
            <a:spLocks noGrp="1"/>
          </p:cNvSpPr>
          <p:nvPr>
            <p:ph type="title"/>
          </p:nvPr>
        </p:nvSpPr>
        <p:spPr>
          <a:xfrm>
            <a:off x="1676400" y="24045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2">
            <a:extLst>
              <a:ext uri="{FF2B5EF4-FFF2-40B4-BE49-F238E27FC236}">
                <a16:creationId xmlns:a16="http://schemas.microsoft.com/office/drawing/2014/main" id="{F2BE002B-2C04-444D-ADE2-215DF6E6949C}"/>
              </a:ext>
            </a:extLst>
          </p:cNvPr>
          <p:cNvSpPr>
            <a:spLocks noGrp="1"/>
          </p:cNvSpPr>
          <p:nvPr>
            <p:ph type="body" idx="1"/>
          </p:nvPr>
        </p:nvSpPr>
        <p:spPr>
          <a:xfrm>
            <a:off x="1676399" y="2057235"/>
            <a:ext cx="9807039" cy="25772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logo&#10;&#10;Description automatically generated">
            <a:extLst>
              <a:ext uri="{FF2B5EF4-FFF2-40B4-BE49-F238E27FC236}">
                <a16:creationId xmlns:a16="http://schemas.microsoft.com/office/drawing/2014/main" id="{0A17BA7C-F922-6E42-A9F1-67847E8810BF}"/>
              </a:ext>
            </a:extLst>
          </p:cNvPr>
          <p:cNvPicPr>
            <a:picLocks noChangeAspect="1"/>
          </p:cNvPicPr>
          <p:nvPr userDrawn="1"/>
        </p:nvPicPr>
        <p:blipFill>
          <a:blip r:embed="rId4"/>
          <a:stretch>
            <a:fillRect/>
          </a:stretch>
        </p:blipFill>
        <p:spPr>
          <a:xfrm>
            <a:off x="150985" y="187856"/>
            <a:ext cx="779889" cy="1023158"/>
          </a:xfrm>
          <a:prstGeom prst="rect">
            <a:avLst/>
          </a:prstGeom>
        </p:spPr>
      </p:pic>
      <p:pic>
        <p:nvPicPr>
          <p:cNvPr id="8" name="Picture 7" descr="Logo, icon&#10;&#10;Description automatically generated">
            <a:extLst>
              <a:ext uri="{FF2B5EF4-FFF2-40B4-BE49-F238E27FC236}">
                <a16:creationId xmlns:a16="http://schemas.microsoft.com/office/drawing/2014/main" id="{A15BE107-6EBD-194D-A61B-31C7C6371609}"/>
              </a:ext>
            </a:extLst>
          </p:cNvPr>
          <p:cNvPicPr>
            <a:picLocks noChangeAspect="1"/>
          </p:cNvPicPr>
          <p:nvPr userDrawn="1"/>
        </p:nvPicPr>
        <p:blipFill>
          <a:blip r:embed="rId5"/>
          <a:stretch>
            <a:fillRect/>
          </a:stretch>
        </p:blipFill>
        <p:spPr>
          <a:xfrm>
            <a:off x="11372609" y="6131874"/>
            <a:ext cx="485674" cy="485674"/>
          </a:xfrm>
          <a:prstGeom prst="rect">
            <a:avLst/>
          </a:prstGeom>
        </p:spPr>
      </p:pic>
    </p:spTree>
    <p:extLst>
      <p:ext uri="{BB962C8B-B14F-4D97-AF65-F5344CB8AC3E}">
        <p14:creationId xmlns:p14="http://schemas.microsoft.com/office/powerpoint/2010/main" val="4199508610"/>
      </p:ext>
    </p:extLst>
  </p:cSld>
  <p:clrMap bg1="lt1" tx1="dk1" bg2="lt2" tx2="dk2" accent1="accent1" accent2="accent2" accent3="accent3" accent4="accent4" accent5="accent5" accent6="accent6" hlink="hlink" folHlink="folHlink"/>
  <p:sldLayoutIdLst>
    <p:sldLayoutId id="2147483680" r:id="rId1"/>
  </p:sldLayoutIdLst>
  <p:transition>
    <p:fade/>
  </p:transition>
  <p:hf hdr="0" ftr="0"/>
  <p:txStyles>
    <p:titleStyle>
      <a:lvl1pPr algn="l" defTabSz="914400" rtl="0" eaLnBrk="1" latinLnBrk="0" hangingPunct="1">
        <a:lnSpc>
          <a:spcPct val="90000"/>
        </a:lnSpc>
        <a:spcBef>
          <a:spcPct val="0"/>
        </a:spcBef>
        <a:buNone/>
        <a:defRPr sz="4200" b="1" i="0" kern="1200" baseline="0">
          <a:solidFill>
            <a:schemeClr val="bg1"/>
          </a:solidFill>
          <a:latin typeface="Myriad Pro" panose="020B0403030403020204" pitchFamily="34" charset="0"/>
          <a:ea typeface="+mj-ea"/>
          <a:cs typeface="+mj-cs"/>
        </a:defRPr>
      </a:lvl1pPr>
    </p:titleStyle>
    <p:bodyStyle>
      <a:lvl1pPr marL="0" indent="0" algn="l" defTabSz="914400" rtl="0" eaLnBrk="1" latinLnBrk="0" hangingPunct="1">
        <a:lnSpc>
          <a:spcPct val="90000"/>
        </a:lnSpc>
        <a:spcBef>
          <a:spcPts val="1000"/>
        </a:spcBef>
        <a:buFontTx/>
        <a:buNone/>
        <a:defRPr sz="2800" b="1" i="0" kern="1200" baseline="0">
          <a:solidFill>
            <a:schemeClr val="tx1">
              <a:lumMod val="50000"/>
              <a:lumOff val="50000"/>
            </a:schemeClr>
          </a:solidFill>
          <a:latin typeface="Myriad Pro" panose="020B0403030403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tx1">
              <a:lumMod val="50000"/>
              <a:lumOff val="50000"/>
            </a:schemeClr>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lumMod val="50000"/>
              <a:lumOff val="50000"/>
            </a:schemeClr>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lumMod val="50000"/>
              <a:lumOff val="50000"/>
            </a:schemeClr>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D21DB0-D25E-CB47-9AD1-AFBF110E8593}"/>
              </a:ext>
            </a:extLst>
          </p:cNvPr>
          <p:cNvPicPr>
            <a:picLocks noChangeAspect="1"/>
          </p:cNvPicPr>
          <p:nvPr userDrawn="1"/>
        </p:nvPicPr>
        <p:blipFill>
          <a:blip r:embed="rId4"/>
          <a:srcRect/>
          <a:stretch/>
        </p:blipFill>
        <p:spPr>
          <a:xfrm>
            <a:off x="0" y="0"/>
            <a:ext cx="12192000" cy="6858000"/>
          </a:xfrm>
          <a:prstGeom prst="rect">
            <a:avLst/>
          </a:prstGeom>
        </p:spPr>
      </p:pic>
      <p:sp>
        <p:nvSpPr>
          <p:cNvPr id="7" name="Title Placeholder 5">
            <a:extLst>
              <a:ext uri="{FF2B5EF4-FFF2-40B4-BE49-F238E27FC236}">
                <a16:creationId xmlns:a16="http://schemas.microsoft.com/office/drawing/2014/main" id="{C1876CD3-F551-F74A-BC1C-82BED2A590F1}"/>
              </a:ext>
            </a:extLst>
          </p:cNvPr>
          <p:cNvSpPr>
            <a:spLocks noGrp="1"/>
          </p:cNvSpPr>
          <p:nvPr>
            <p:ph type="title"/>
          </p:nvPr>
        </p:nvSpPr>
        <p:spPr>
          <a:xfrm>
            <a:off x="1676400" y="24045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2">
            <a:extLst>
              <a:ext uri="{FF2B5EF4-FFF2-40B4-BE49-F238E27FC236}">
                <a16:creationId xmlns:a16="http://schemas.microsoft.com/office/drawing/2014/main" id="{F2BE002B-2C04-444D-ADE2-215DF6E6949C}"/>
              </a:ext>
            </a:extLst>
          </p:cNvPr>
          <p:cNvSpPr>
            <a:spLocks noGrp="1"/>
          </p:cNvSpPr>
          <p:nvPr>
            <p:ph type="body" idx="1"/>
          </p:nvPr>
        </p:nvSpPr>
        <p:spPr>
          <a:xfrm>
            <a:off x="1676399" y="2057235"/>
            <a:ext cx="9807039" cy="25772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logo&#10;&#10;Description automatically generated">
            <a:extLst>
              <a:ext uri="{FF2B5EF4-FFF2-40B4-BE49-F238E27FC236}">
                <a16:creationId xmlns:a16="http://schemas.microsoft.com/office/drawing/2014/main" id="{2B411CF1-076D-904D-AB42-255BBAAD5D7C}"/>
              </a:ext>
            </a:extLst>
          </p:cNvPr>
          <p:cNvPicPr>
            <a:picLocks noChangeAspect="1"/>
          </p:cNvPicPr>
          <p:nvPr userDrawn="1"/>
        </p:nvPicPr>
        <p:blipFill>
          <a:blip r:embed="rId5"/>
          <a:stretch>
            <a:fillRect/>
          </a:stretch>
        </p:blipFill>
        <p:spPr>
          <a:xfrm>
            <a:off x="150985" y="187856"/>
            <a:ext cx="779889" cy="1023158"/>
          </a:xfrm>
          <a:prstGeom prst="rect">
            <a:avLst/>
          </a:prstGeom>
        </p:spPr>
      </p:pic>
      <p:pic>
        <p:nvPicPr>
          <p:cNvPr id="8" name="Picture 7" descr="Logo, icon&#10;&#10;Description automatically generated">
            <a:extLst>
              <a:ext uri="{FF2B5EF4-FFF2-40B4-BE49-F238E27FC236}">
                <a16:creationId xmlns:a16="http://schemas.microsoft.com/office/drawing/2014/main" id="{4309F171-1278-9641-8FE9-55837FB98BB8}"/>
              </a:ext>
            </a:extLst>
          </p:cNvPr>
          <p:cNvPicPr>
            <a:picLocks noChangeAspect="1"/>
          </p:cNvPicPr>
          <p:nvPr userDrawn="1"/>
        </p:nvPicPr>
        <p:blipFill>
          <a:blip r:embed="rId6"/>
          <a:stretch>
            <a:fillRect/>
          </a:stretch>
        </p:blipFill>
        <p:spPr>
          <a:xfrm>
            <a:off x="11372609" y="6131874"/>
            <a:ext cx="485674" cy="485674"/>
          </a:xfrm>
          <a:prstGeom prst="rect">
            <a:avLst/>
          </a:prstGeom>
        </p:spPr>
      </p:pic>
    </p:spTree>
    <p:extLst>
      <p:ext uri="{BB962C8B-B14F-4D97-AF65-F5344CB8AC3E}">
        <p14:creationId xmlns:p14="http://schemas.microsoft.com/office/powerpoint/2010/main" val="3797472767"/>
      </p:ext>
    </p:extLst>
  </p:cSld>
  <p:clrMap bg1="lt1" tx1="dk1" bg2="lt2" tx2="dk2" accent1="accent1" accent2="accent2" accent3="accent3" accent4="accent4" accent5="accent5" accent6="accent6" hlink="hlink" folHlink="folHlink"/>
  <p:sldLayoutIdLst>
    <p:sldLayoutId id="2147483682" r:id="rId1"/>
    <p:sldLayoutId id="2147483683" r:id="rId2"/>
  </p:sldLayoutIdLst>
  <p:hf hdr="0" ftr="0"/>
  <p:txStyles>
    <p:titleStyle>
      <a:lvl1pPr algn="l" defTabSz="914400" rtl="0" eaLnBrk="1" latinLnBrk="0" hangingPunct="1">
        <a:lnSpc>
          <a:spcPct val="90000"/>
        </a:lnSpc>
        <a:spcBef>
          <a:spcPct val="0"/>
        </a:spcBef>
        <a:buNone/>
        <a:defRPr sz="4200" b="1" i="0" kern="1200" baseline="0">
          <a:solidFill>
            <a:schemeClr val="bg1"/>
          </a:solidFill>
          <a:latin typeface="Myriad Pro" panose="020B0403030403020204" pitchFamily="34" charset="0"/>
          <a:ea typeface="+mj-ea"/>
          <a:cs typeface="+mj-cs"/>
        </a:defRPr>
      </a:lvl1pPr>
    </p:titleStyle>
    <p:bodyStyle>
      <a:lvl1pPr marL="0" indent="0" algn="l" defTabSz="914400" rtl="0" eaLnBrk="1" latinLnBrk="0" hangingPunct="1">
        <a:lnSpc>
          <a:spcPct val="90000"/>
        </a:lnSpc>
        <a:spcBef>
          <a:spcPts val="1000"/>
        </a:spcBef>
        <a:buFontTx/>
        <a:buNone/>
        <a:defRPr sz="2800" b="1" i="0" kern="1200" baseline="0">
          <a:solidFill>
            <a:schemeClr val="tx1">
              <a:lumMod val="50000"/>
              <a:lumOff val="50000"/>
            </a:schemeClr>
          </a:solidFill>
          <a:latin typeface="Myriad Pro" panose="020B0403030403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tx1">
              <a:lumMod val="50000"/>
              <a:lumOff val="50000"/>
            </a:schemeClr>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lumMod val="50000"/>
              <a:lumOff val="50000"/>
            </a:schemeClr>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lumMod val="50000"/>
              <a:lumOff val="50000"/>
            </a:schemeClr>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D21DB0-D25E-CB47-9AD1-AFBF110E8593}"/>
              </a:ext>
            </a:extLst>
          </p:cNvPr>
          <p:cNvPicPr>
            <a:picLocks noChangeAspect="1"/>
          </p:cNvPicPr>
          <p:nvPr userDrawn="1"/>
        </p:nvPicPr>
        <p:blipFill>
          <a:blip r:embed="rId3"/>
          <a:srcRect/>
          <a:stretch/>
        </p:blipFill>
        <p:spPr>
          <a:xfrm>
            <a:off x="0" y="0"/>
            <a:ext cx="12192000" cy="6858000"/>
          </a:xfrm>
          <a:prstGeom prst="rect">
            <a:avLst/>
          </a:prstGeom>
        </p:spPr>
      </p:pic>
      <p:sp>
        <p:nvSpPr>
          <p:cNvPr id="7" name="Title Placeholder 5">
            <a:extLst>
              <a:ext uri="{FF2B5EF4-FFF2-40B4-BE49-F238E27FC236}">
                <a16:creationId xmlns:a16="http://schemas.microsoft.com/office/drawing/2014/main" id="{C1876CD3-F551-F74A-BC1C-82BED2A590F1}"/>
              </a:ext>
            </a:extLst>
          </p:cNvPr>
          <p:cNvSpPr>
            <a:spLocks noGrp="1"/>
          </p:cNvSpPr>
          <p:nvPr>
            <p:ph type="title"/>
          </p:nvPr>
        </p:nvSpPr>
        <p:spPr>
          <a:xfrm>
            <a:off x="1676400" y="24045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2">
            <a:extLst>
              <a:ext uri="{FF2B5EF4-FFF2-40B4-BE49-F238E27FC236}">
                <a16:creationId xmlns:a16="http://schemas.microsoft.com/office/drawing/2014/main" id="{F2BE002B-2C04-444D-ADE2-215DF6E6949C}"/>
              </a:ext>
            </a:extLst>
          </p:cNvPr>
          <p:cNvSpPr>
            <a:spLocks noGrp="1"/>
          </p:cNvSpPr>
          <p:nvPr>
            <p:ph type="body" idx="1"/>
          </p:nvPr>
        </p:nvSpPr>
        <p:spPr>
          <a:xfrm>
            <a:off x="1676399" y="2057235"/>
            <a:ext cx="9807039" cy="25772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logo&#10;&#10;Description automatically generated">
            <a:extLst>
              <a:ext uri="{FF2B5EF4-FFF2-40B4-BE49-F238E27FC236}">
                <a16:creationId xmlns:a16="http://schemas.microsoft.com/office/drawing/2014/main" id="{0C5C8CB3-3B83-F84C-BBF5-F0C45C3D5579}"/>
              </a:ext>
            </a:extLst>
          </p:cNvPr>
          <p:cNvPicPr>
            <a:picLocks noChangeAspect="1"/>
          </p:cNvPicPr>
          <p:nvPr userDrawn="1"/>
        </p:nvPicPr>
        <p:blipFill>
          <a:blip r:embed="rId4"/>
          <a:stretch>
            <a:fillRect/>
          </a:stretch>
        </p:blipFill>
        <p:spPr>
          <a:xfrm>
            <a:off x="150985" y="187856"/>
            <a:ext cx="779889" cy="1023158"/>
          </a:xfrm>
          <a:prstGeom prst="rect">
            <a:avLst/>
          </a:prstGeom>
        </p:spPr>
      </p:pic>
      <p:pic>
        <p:nvPicPr>
          <p:cNvPr id="8" name="Picture 7" descr="Logo, icon&#10;&#10;Description automatically generated">
            <a:extLst>
              <a:ext uri="{FF2B5EF4-FFF2-40B4-BE49-F238E27FC236}">
                <a16:creationId xmlns:a16="http://schemas.microsoft.com/office/drawing/2014/main" id="{0B1786C8-8A93-584E-91E2-C65F3EC94583}"/>
              </a:ext>
            </a:extLst>
          </p:cNvPr>
          <p:cNvPicPr>
            <a:picLocks noChangeAspect="1"/>
          </p:cNvPicPr>
          <p:nvPr userDrawn="1"/>
        </p:nvPicPr>
        <p:blipFill>
          <a:blip r:embed="rId5"/>
          <a:stretch>
            <a:fillRect/>
          </a:stretch>
        </p:blipFill>
        <p:spPr>
          <a:xfrm>
            <a:off x="11372609" y="6131874"/>
            <a:ext cx="485674" cy="485674"/>
          </a:xfrm>
          <a:prstGeom prst="rect">
            <a:avLst/>
          </a:prstGeom>
        </p:spPr>
      </p:pic>
    </p:spTree>
    <p:extLst>
      <p:ext uri="{BB962C8B-B14F-4D97-AF65-F5344CB8AC3E}">
        <p14:creationId xmlns:p14="http://schemas.microsoft.com/office/powerpoint/2010/main" val="1451005035"/>
      </p:ext>
    </p:extLst>
  </p:cSld>
  <p:clrMap bg1="lt1" tx1="dk1" bg2="lt2" tx2="dk2" accent1="accent1" accent2="accent2" accent3="accent3" accent4="accent4" accent5="accent5" accent6="accent6" hlink="hlink" folHlink="folHlink"/>
  <p:sldLayoutIdLst>
    <p:sldLayoutId id="2147483685" r:id="rId1"/>
  </p:sldLayoutIdLst>
  <p:transition>
    <p:fade/>
  </p:transition>
  <p:hf hdr="0" ftr="0"/>
  <p:txStyles>
    <p:titleStyle>
      <a:lvl1pPr algn="l" defTabSz="914400" rtl="0" eaLnBrk="1" latinLnBrk="0" hangingPunct="1">
        <a:lnSpc>
          <a:spcPct val="90000"/>
        </a:lnSpc>
        <a:spcBef>
          <a:spcPct val="0"/>
        </a:spcBef>
        <a:buNone/>
        <a:defRPr sz="4200" b="1" i="0" kern="1200" baseline="0">
          <a:solidFill>
            <a:schemeClr val="bg1"/>
          </a:solidFill>
          <a:latin typeface="Myriad Pro" panose="020B0403030403020204" pitchFamily="34" charset="0"/>
          <a:ea typeface="+mj-ea"/>
          <a:cs typeface="+mj-cs"/>
        </a:defRPr>
      </a:lvl1pPr>
    </p:titleStyle>
    <p:bodyStyle>
      <a:lvl1pPr marL="0" indent="0" algn="l" defTabSz="914400" rtl="0" eaLnBrk="1" latinLnBrk="0" hangingPunct="1">
        <a:lnSpc>
          <a:spcPct val="90000"/>
        </a:lnSpc>
        <a:spcBef>
          <a:spcPts val="1000"/>
        </a:spcBef>
        <a:buFontTx/>
        <a:buNone/>
        <a:defRPr sz="2800" b="1" i="0" kern="1200" baseline="0">
          <a:solidFill>
            <a:schemeClr val="tx1">
              <a:lumMod val="50000"/>
              <a:lumOff val="50000"/>
            </a:schemeClr>
          </a:solidFill>
          <a:latin typeface="Myriad Pro" panose="020B0403030403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tx1">
              <a:lumMod val="50000"/>
              <a:lumOff val="50000"/>
            </a:schemeClr>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lumMod val="50000"/>
              <a:lumOff val="50000"/>
            </a:schemeClr>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lumMod val="50000"/>
              <a:lumOff val="50000"/>
            </a:schemeClr>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D21DB0-D25E-CB47-9AD1-AFBF110E8593}"/>
              </a:ext>
            </a:extLst>
          </p:cNvPr>
          <p:cNvPicPr>
            <a:picLocks noChangeAspect="1"/>
          </p:cNvPicPr>
          <p:nvPr userDrawn="1"/>
        </p:nvPicPr>
        <p:blipFill>
          <a:blip r:embed="rId4"/>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313943B2-45EA-5A4D-8B8A-2C25A0BE7D2A}"/>
              </a:ext>
            </a:extLst>
          </p:cNvPr>
          <p:cNvSpPr>
            <a:spLocks noGrp="1"/>
          </p:cNvSpPr>
          <p:nvPr>
            <p:ph type="body" idx="1"/>
          </p:nvPr>
        </p:nvSpPr>
        <p:spPr>
          <a:xfrm>
            <a:off x="438392" y="1457231"/>
            <a:ext cx="5392270" cy="25772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logo&#10;&#10;Description automatically generated">
            <a:extLst>
              <a:ext uri="{FF2B5EF4-FFF2-40B4-BE49-F238E27FC236}">
                <a16:creationId xmlns:a16="http://schemas.microsoft.com/office/drawing/2014/main" id="{AD17DDF3-CC93-CD4E-88AA-C4998F403856}"/>
              </a:ext>
            </a:extLst>
          </p:cNvPr>
          <p:cNvPicPr>
            <a:picLocks noChangeAspect="1"/>
          </p:cNvPicPr>
          <p:nvPr userDrawn="1"/>
        </p:nvPicPr>
        <p:blipFill>
          <a:blip r:embed="rId5"/>
          <a:stretch>
            <a:fillRect/>
          </a:stretch>
        </p:blipFill>
        <p:spPr>
          <a:xfrm>
            <a:off x="150985" y="187856"/>
            <a:ext cx="779889" cy="1023158"/>
          </a:xfrm>
          <a:prstGeom prst="rect">
            <a:avLst/>
          </a:prstGeom>
        </p:spPr>
      </p:pic>
      <p:pic>
        <p:nvPicPr>
          <p:cNvPr id="8" name="Picture 7" descr="Logo, icon&#10;&#10;Description automatically generated">
            <a:extLst>
              <a:ext uri="{FF2B5EF4-FFF2-40B4-BE49-F238E27FC236}">
                <a16:creationId xmlns:a16="http://schemas.microsoft.com/office/drawing/2014/main" id="{F2E46E65-C715-7640-AFE3-5C7999698F7F}"/>
              </a:ext>
            </a:extLst>
          </p:cNvPr>
          <p:cNvPicPr>
            <a:picLocks noChangeAspect="1"/>
          </p:cNvPicPr>
          <p:nvPr userDrawn="1"/>
        </p:nvPicPr>
        <p:blipFill>
          <a:blip r:embed="rId6"/>
          <a:stretch>
            <a:fillRect/>
          </a:stretch>
        </p:blipFill>
        <p:spPr>
          <a:xfrm>
            <a:off x="11372609" y="6131874"/>
            <a:ext cx="485674" cy="485674"/>
          </a:xfrm>
          <a:prstGeom prst="rect">
            <a:avLst/>
          </a:prstGeom>
        </p:spPr>
      </p:pic>
    </p:spTree>
    <p:extLst>
      <p:ext uri="{BB962C8B-B14F-4D97-AF65-F5344CB8AC3E}">
        <p14:creationId xmlns:p14="http://schemas.microsoft.com/office/powerpoint/2010/main" val="404506102"/>
      </p:ext>
    </p:extLst>
  </p:cSld>
  <p:clrMap bg1="lt1" tx1="dk1" bg2="lt2" tx2="dk2" accent1="accent1" accent2="accent2" accent3="accent3" accent4="accent4" accent5="accent5" accent6="accent6" hlink="hlink" folHlink="folHlink"/>
  <p:sldLayoutIdLst>
    <p:sldLayoutId id="2147483687" r:id="rId1"/>
    <p:sldLayoutId id="2147483688" r:id="rId2"/>
  </p:sldLayoutIdLst>
  <p:hf hdr="0" ftr="0"/>
  <p:txStyles>
    <p:titleStyle>
      <a:lvl1pPr algn="l" defTabSz="914400" rtl="0" eaLnBrk="1" latinLnBrk="0" hangingPunct="1">
        <a:lnSpc>
          <a:spcPct val="90000"/>
        </a:lnSpc>
        <a:spcBef>
          <a:spcPct val="0"/>
        </a:spcBef>
        <a:buNone/>
        <a:defRPr sz="4200" b="1" i="0" kern="1200" baseline="0">
          <a:solidFill>
            <a:schemeClr val="bg1"/>
          </a:solidFill>
          <a:latin typeface="Myriad Pro" panose="020B0403030403020204" pitchFamily="34" charset="0"/>
          <a:ea typeface="+mj-ea"/>
          <a:cs typeface="+mj-cs"/>
        </a:defRPr>
      </a:lvl1pPr>
    </p:titleStyle>
    <p:bodyStyle>
      <a:lvl1pPr marL="0" indent="0" algn="l" defTabSz="914400" rtl="0" eaLnBrk="1" latinLnBrk="0" hangingPunct="1">
        <a:lnSpc>
          <a:spcPct val="90000"/>
        </a:lnSpc>
        <a:spcBef>
          <a:spcPts val="1000"/>
        </a:spcBef>
        <a:buFontTx/>
        <a:buNone/>
        <a:defRPr sz="2800" b="1" i="0" kern="1200" baseline="0">
          <a:solidFill>
            <a:schemeClr val="bg1"/>
          </a:solidFill>
          <a:latin typeface="Myriad Pro" panose="020B0403030403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D21DB0-D25E-CB47-9AD1-AFBF110E8593}"/>
              </a:ext>
            </a:extLst>
          </p:cNvPr>
          <p:cNvPicPr>
            <a:picLocks noChangeAspect="1"/>
          </p:cNvPicPr>
          <p:nvPr userDrawn="1"/>
        </p:nvPicPr>
        <p:blipFill>
          <a:blip r:embed="rId4"/>
          <a:srcRect/>
          <a:stretch/>
        </p:blipFill>
        <p:spPr>
          <a:xfrm>
            <a:off x="0" y="0"/>
            <a:ext cx="12192000" cy="6858000"/>
          </a:xfrm>
          <a:prstGeom prst="rect">
            <a:avLst/>
          </a:prstGeom>
        </p:spPr>
      </p:pic>
      <p:sp>
        <p:nvSpPr>
          <p:cNvPr id="7" name="Title Placeholder 5">
            <a:extLst>
              <a:ext uri="{FF2B5EF4-FFF2-40B4-BE49-F238E27FC236}">
                <a16:creationId xmlns:a16="http://schemas.microsoft.com/office/drawing/2014/main" id="{C1876CD3-F551-F74A-BC1C-82BED2A590F1}"/>
              </a:ext>
            </a:extLst>
          </p:cNvPr>
          <p:cNvSpPr>
            <a:spLocks noGrp="1"/>
          </p:cNvSpPr>
          <p:nvPr>
            <p:ph type="title"/>
          </p:nvPr>
        </p:nvSpPr>
        <p:spPr>
          <a:xfrm>
            <a:off x="1676400" y="24045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2">
            <a:extLst>
              <a:ext uri="{FF2B5EF4-FFF2-40B4-BE49-F238E27FC236}">
                <a16:creationId xmlns:a16="http://schemas.microsoft.com/office/drawing/2014/main" id="{F2BE002B-2C04-444D-ADE2-215DF6E6949C}"/>
              </a:ext>
            </a:extLst>
          </p:cNvPr>
          <p:cNvSpPr>
            <a:spLocks noGrp="1"/>
          </p:cNvSpPr>
          <p:nvPr>
            <p:ph type="body" idx="1"/>
          </p:nvPr>
        </p:nvSpPr>
        <p:spPr>
          <a:xfrm>
            <a:off x="1676399" y="2057235"/>
            <a:ext cx="9807039" cy="25772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logo&#10;&#10;Description automatically generated">
            <a:extLst>
              <a:ext uri="{FF2B5EF4-FFF2-40B4-BE49-F238E27FC236}">
                <a16:creationId xmlns:a16="http://schemas.microsoft.com/office/drawing/2014/main" id="{0C5C8CB3-3B83-F84C-BBF5-F0C45C3D5579}"/>
              </a:ext>
            </a:extLst>
          </p:cNvPr>
          <p:cNvPicPr>
            <a:picLocks noChangeAspect="1"/>
          </p:cNvPicPr>
          <p:nvPr userDrawn="1"/>
        </p:nvPicPr>
        <p:blipFill>
          <a:blip r:embed="rId5"/>
          <a:stretch>
            <a:fillRect/>
          </a:stretch>
        </p:blipFill>
        <p:spPr>
          <a:xfrm>
            <a:off x="150985" y="187856"/>
            <a:ext cx="779889" cy="1023158"/>
          </a:xfrm>
          <a:prstGeom prst="rect">
            <a:avLst/>
          </a:prstGeom>
        </p:spPr>
      </p:pic>
      <p:pic>
        <p:nvPicPr>
          <p:cNvPr id="8" name="Picture 7" descr="Logo, icon&#10;&#10;Description automatically generated">
            <a:extLst>
              <a:ext uri="{FF2B5EF4-FFF2-40B4-BE49-F238E27FC236}">
                <a16:creationId xmlns:a16="http://schemas.microsoft.com/office/drawing/2014/main" id="{0B1786C8-8A93-584E-91E2-C65F3EC94583}"/>
              </a:ext>
            </a:extLst>
          </p:cNvPr>
          <p:cNvPicPr>
            <a:picLocks noChangeAspect="1"/>
          </p:cNvPicPr>
          <p:nvPr userDrawn="1"/>
        </p:nvPicPr>
        <p:blipFill>
          <a:blip r:embed="rId6"/>
          <a:stretch>
            <a:fillRect/>
          </a:stretch>
        </p:blipFill>
        <p:spPr>
          <a:xfrm>
            <a:off x="11372609" y="6131874"/>
            <a:ext cx="485674" cy="485674"/>
          </a:xfrm>
          <a:prstGeom prst="rect">
            <a:avLst/>
          </a:prstGeom>
        </p:spPr>
      </p:pic>
    </p:spTree>
    <p:extLst>
      <p:ext uri="{BB962C8B-B14F-4D97-AF65-F5344CB8AC3E}">
        <p14:creationId xmlns:p14="http://schemas.microsoft.com/office/powerpoint/2010/main" val="3697347404"/>
      </p:ext>
    </p:extLst>
  </p:cSld>
  <p:clrMap bg1="lt1" tx1="dk1" bg2="lt2" tx2="dk2" accent1="accent1" accent2="accent2" accent3="accent3" accent4="accent4" accent5="accent5" accent6="accent6" hlink="hlink" folHlink="folHlink"/>
  <p:sldLayoutIdLst>
    <p:sldLayoutId id="2147483690" r:id="rId1"/>
    <p:sldLayoutId id="2147483691" r:id="rId2"/>
  </p:sldLayoutIdLst>
  <p:hf hdr="0" ftr="0"/>
  <p:txStyles>
    <p:titleStyle>
      <a:lvl1pPr algn="l" defTabSz="914400" rtl="0" eaLnBrk="1" latinLnBrk="0" hangingPunct="1">
        <a:lnSpc>
          <a:spcPct val="90000"/>
        </a:lnSpc>
        <a:spcBef>
          <a:spcPct val="0"/>
        </a:spcBef>
        <a:buNone/>
        <a:defRPr sz="4200" b="1" i="0" kern="1200" baseline="0">
          <a:solidFill>
            <a:schemeClr val="bg1"/>
          </a:solidFill>
          <a:latin typeface="Myriad Pro" panose="020B0403030403020204" pitchFamily="34" charset="0"/>
          <a:ea typeface="+mj-ea"/>
          <a:cs typeface="+mj-cs"/>
        </a:defRPr>
      </a:lvl1pPr>
    </p:titleStyle>
    <p:bodyStyle>
      <a:lvl1pPr marL="0" indent="0" algn="l" defTabSz="914400" rtl="0" eaLnBrk="1" latinLnBrk="0" hangingPunct="1">
        <a:lnSpc>
          <a:spcPct val="90000"/>
        </a:lnSpc>
        <a:spcBef>
          <a:spcPts val="1000"/>
        </a:spcBef>
        <a:buFontTx/>
        <a:buNone/>
        <a:defRPr sz="2800" b="1" i="0" kern="1200" baseline="0">
          <a:solidFill>
            <a:schemeClr val="tx1">
              <a:lumMod val="50000"/>
              <a:lumOff val="50000"/>
            </a:schemeClr>
          </a:solidFill>
          <a:latin typeface="Myriad Pro" panose="020B0403030403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tx1">
              <a:lumMod val="50000"/>
              <a:lumOff val="50000"/>
            </a:schemeClr>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lumMod val="50000"/>
              <a:lumOff val="50000"/>
            </a:schemeClr>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lumMod val="50000"/>
              <a:lumOff val="50000"/>
            </a:schemeClr>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vimeo.com/presbyterianmission" TargetMode="External"/><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22.pn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apps.apple.com/us/app/being-matthew-25/id1630165911"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package" Target="../embeddings/Microsoft_PowerPoint_Presentation.pptx"/><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hyperlink" Target="https://nam02.safelinks.protection.outlook.com/?url=https%3A%2F%2Fvimeo.com%2F969327048&amp;data=05%7C02%7CDiane.Moffett%40pcusa.org%7C1dd0b5b1a22741e72fe008dcb017e280%7C99082a1a70af459fa6ac8ad01476a157%7C0%7C0%7C638578864178390965%7CUnknown%7CTWFpbGZsb3d8eyJWIjoiMC4wLjAwMDAiLCJQIjoiV2luMzIiLCJBTiI6Ik1haWwiLCJXVCI6Mn0%3D%7C0%7C%7C%7C&amp;sdata=rnJWAdslt4%2BtDvPSSLtmzVNpvZuomIgVbibF0ehaDDw%3D&amp;reserved=0" TargetMode="External"/><Relationship Id="rId2" Type="http://schemas.openxmlformats.org/officeDocument/2006/relationships/hyperlink" Target="https://nam02.safelinks.protection.outlook.com/?url=https%3A%2F%2Fvimeo.com%2F956627311&amp;data=05%7C02%7CDiane.Moffett%40pcusa.org%7C1dd0b5b1a22741e72fe008dcb017e280%7C99082a1a70af459fa6ac8ad01476a157%7C0%7C0%7C638578864178384881%7CUnknown%7CTWFpbGZsb3d8eyJWIjoiMC4wLjAwMDAiLCJQIjoiV2luMzIiLCJBTiI6Ik1haWwiLCJXVCI6Mn0%3D%7C0%7C%7C%7C&amp;sdata=l3KIdTG%2BUjnLbVrcKVuB3ynk1zWYzDK4TGRg3eFra70%3D&amp;reserved=0"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hyperlink" Target="mailto:Debbie.Gardiner@pcusa.org"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vimeo.com/presbyterianmission" TargetMode="External"/><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9BD1CB-2411-0946-ADC8-7D534687455F}"/>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26A5C84-CD30-E27A-2333-BC73CAB95C9F}"/>
              </a:ext>
            </a:extLst>
          </p:cNvPr>
          <p:cNvSpPr txBox="1"/>
          <p:nvPr/>
        </p:nvSpPr>
        <p:spPr>
          <a:xfrm>
            <a:off x="2299257" y="5158409"/>
            <a:ext cx="84376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“To Inspire, Equip and Connect Presbyterians in Mission”</a:t>
            </a:r>
          </a:p>
        </p:txBody>
      </p:sp>
    </p:spTree>
    <p:extLst>
      <p:ext uri="{BB962C8B-B14F-4D97-AF65-F5344CB8AC3E}">
        <p14:creationId xmlns:p14="http://schemas.microsoft.com/office/powerpoint/2010/main" val="4142700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A460E143-1B33-970E-4675-CA86F088F948}"/>
              </a:ext>
            </a:extLst>
          </p:cNvPr>
          <p:cNvSpPr/>
          <p:nvPr/>
        </p:nvSpPr>
        <p:spPr>
          <a:xfrm>
            <a:off x="6718851" y="3041422"/>
            <a:ext cx="4949687" cy="10038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4812B4A9-505D-A647-0DCC-7A9A642C74E1}"/>
              </a:ext>
            </a:extLst>
          </p:cNvPr>
          <p:cNvSpPr/>
          <p:nvPr/>
        </p:nvSpPr>
        <p:spPr>
          <a:xfrm>
            <a:off x="6689032" y="1520689"/>
            <a:ext cx="4979506" cy="954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9E95A2B-14B6-DA4B-B893-9A1CC684ED6D}"/>
              </a:ext>
            </a:extLst>
          </p:cNvPr>
          <p:cNvSpPr>
            <a:spLocks noGrp="1"/>
          </p:cNvSpPr>
          <p:nvPr>
            <p:ph idx="1"/>
          </p:nvPr>
        </p:nvSpPr>
        <p:spPr/>
        <p:txBody>
          <a:bodyPr>
            <a:normAutofit lnSpcReduction="10000"/>
          </a:bodyPr>
          <a:lstStyle/>
          <a:p>
            <a:pPr algn="ctr"/>
            <a:endParaRPr lang="en-US" sz="4000" dirty="0">
              <a:latin typeface="+mj-lt"/>
            </a:endParaRPr>
          </a:p>
          <a:p>
            <a:pPr algn="ctr"/>
            <a:endParaRPr lang="en-US" sz="4000" dirty="0">
              <a:latin typeface="+mj-lt"/>
            </a:endParaRPr>
          </a:p>
          <a:p>
            <a:pPr algn="ctr"/>
            <a:r>
              <a:rPr lang="en-US" sz="4800" dirty="0">
                <a:latin typeface="+mj-lt"/>
              </a:rPr>
              <a:t>Three Intersecting Foci</a:t>
            </a:r>
          </a:p>
        </p:txBody>
      </p:sp>
      <p:sp>
        <p:nvSpPr>
          <p:cNvPr id="2" name="TextBox 1">
            <a:extLst>
              <a:ext uri="{FF2B5EF4-FFF2-40B4-BE49-F238E27FC236}">
                <a16:creationId xmlns:a16="http://schemas.microsoft.com/office/drawing/2014/main" id="{8545DAA3-2E9D-3E7C-0293-F73459E5B6A5}"/>
              </a:ext>
            </a:extLst>
          </p:cNvPr>
          <p:cNvSpPr txBox="1"/>
          <p:nvPr/>
        </p:nvSpPr>
        <p:spPr>
          <a:xfrm>
            <a:off x="6977269" y="1669774"/>
            <a:ext cx="49496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Climate Change</a:t>
            </a:r>
          </a:p>
        </p:txBody>
      </p:sp>
      <p:sp>
        <p:nvSpPr>
          <p:cNvPr id="4" name="TextBox 3">
            <a:extLst>
              <a:ext uri="{FF2B5EF4-FFF2-40B4-BE49-F238E27FC236}">
                <a16:creationId xmlns:a16="http://schemas.microsoft.com/office/drawing/2014/main" id="{A9BD9230-2A34-B677-7C51-B9F762E13833}"/>
              </a:ext>
            </a:extLst>
          </p:cNvPr>
          <p:cNvSpPr txBox="1"/>
          <p:nvPr/>
        </p:nvSpPr>
        <p:spPr>
          <a:xfrm>
            <a:off x="6547502" y="2882348"/>
            <a:ext cx="494968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Militarism</a:t>
            </a:r>
          </a:p>
        </p:txBody>
      </p:sp>
      <p:sp>
        <p:nvSpPr>
          <p:cNvPr id="8" name="Oval 7">
            <a:extLst>
              <a:ext uri="{FF2B5EF4-FFF2-40B4-BE49-F238E27FC236}">
                <a16:creationId xmlns:a16="http://schemas.microsoft.com/office/drawing/2014/main" id="{0A739354-5174-AF53-B1D5-31C46F135C80}"/>
              </a:ext>
            </a:extLst>
          </p:cNvPr>
          <p:cNvSpPr/>
          <p:nvPr/>
        </p:nvSpPr>
        <p:spPr>
          <a:xfrm>
            <a:off x="6718851" y="4442838"/>
            <a:ext cx="4840358" cy="10038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C02E64F-838B-7B57-5C03-15F90D3C7EA0}"/>
              </a:ext>
            </a:extLst>
          </p:cNvPr>
          <p:cNvSpPr txBox="1"/>
          <p:nvPr/>
        </p:nvSpPr>
        <p:spPr>
          <a:xfrm>
            <a:off x="6977269" y="4261676"/>
            <a:ext cx="4196855" cy="12311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Gender Discrimination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Hetero-patriarchy</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90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8A06A-9416-573C-BBD5-84CEECAFA181}"/>
              </a:ext>
            </a:extLst>
          </p:cNvPr>
          <p:cNvSpPr>
            <a:spLocks noGrp="1"/>
          </p:cNvSpPr>
          <p:nvPr>
            <p:ph type="title"/>
          </p:nvPr>
        </p:nvSpPr>
        <p:spPr/>
        <p:txBody>
          <a:bodyPr>
            <a:normAutofit/>
          </a:bodyPr>
          <a:lstStyle/>
          <a:p>
            <a:r>
              <a:rPr lang="en-US" sz="5400" b="0" dirty="0">
                <a:latin typeface="Calibri Light" panose="020F0302020204030204" pitchFamily="34" charset="0"/>
                <a:cs typeface="Calibri Light" panose="020F0302020204030204" pitchFamily="34" charset="0"/>
              </a:rPr>
              <a:t>Climate Change</a:t>
            </a:r>
          </a:p>
        </p:txBody>
      </p:sp>
      <p:pic>
        <p:nvPicPr>
          <p:cNvPr id="2054" name="Picture 6">
            <a:hlinkClick r:id="rId3"/>
            <a:extLst>
              <a:ext uri="{FF2B5EF4-FFF2-40B4-BE49-F238E27FC236}">
                <a16:creationId xmlns:a16="http://schemas.microsoft.com/office/drawing/2014/main" id="{CD782E0A-4FAE-0B94-3C1B-700F253D9D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173882" y="2885831"/>
            <a:ext cx="80654" cy="806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BE41BC-626D-49AF-1891-C184943F0A83}"/>
              </a:ext>
            </a:extLst>
          </p:cNvPr>
          <p:cNvSpPr txBox="1"/>
          <p:nvPr/>
        </p:nvSpPr>
        <p:spPr>
          <a:xfrm>
            <a:off x="2352675" y="2435136"/>
            <a:ext cx="8185150" cy="28007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Shift in temperatures and weather patterns caused by  human activities such as burning fossil fuels like coal, oil and gas</a:t>
            </a:r>
            <a:r>
              <a:rPr kumimoji="0" lang="en-US" sz="1800" b="0" i="0" u="none" strike="noStrike" kern="1200" cap="none" spc="0" normalizeH="0" baseline="0" noProof="0" dirty="0">
                <a:ln>
                  <a:noFill/>
                </a:ln>
                <a:solidFill>
                  <a:srgbClr val="202124"/>
                </a:solidFill>
                <a:effectLst/>
                <a:uLnTx/>
                <a:uFillTx/>
                <a:latin typeface="Roboto" panose="02000000000000000000" pitchFamily="2"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81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F8C53-5A2B-42A9-841A-4A5720627134}"/>
              </a:ext>
            </a:extLst>
          </p:cNvPr>
          <p:cNvSpPr>
            <a:spLocks noGrp="1"/>
          </p:cNvSpPr>
          <p:nvPr>
            <p:ph type="title"/>
          </p:nvPr>
        </p:nvSpPr>
        <p:spPr/>
        <p:txBody>
          <a:bodyPr>
            <a:normAutofit/>
          </a:bodyPr>
          <a:lstStyle/>
          <a:p>
            <a:r>
              <a:rPr lang="en-US" sz="5400" b="0" dirty="0">
                <a:latin typeface="+mj-lt"/>
                <a:cs typeface="Calibri" panose="020F0502020204030204" pitchFamily="34" charset="0"/>
              </a:rPr>
              <a:t>Militarism</a:t>
            </a:r>
          </a:p>
        </p:txBody>
      </p:sp>
      <p:sp>
        <p:nvSpPr>
          <p:cNvPr id="3" name="Content Placeholder 2">
            <a:extLst>
              <a:ext uri="{FF2B5EF4-FFF2-40B4-BE49-F238E27FC236}">
                <a16:creationId xmlns:a16="http://schemas.microsoft.com/office/drawing/2014/main" id="{965FFA03-24E4-479D-971C-DA0FBF747268}"/>
              </a:ext>
            </a:extLst>
          </p:cNvPr>
          <p:cNvSpPr>
            <a:spLocks noGrp="1"/>
          </p:cNvSpPr>
          <p:nvPr>
            <p:ph idx="1"/>
          </p:nvPr>
        </p:nvSpPr>
        <p:spPr>
          <a:xfrm>
            <a:off x="1100831" y="2060849"/>
            <a:ext cx="10358857" cy="4364013"/>
          </a:xfrm>
        </p:spPr>
        <p:txBody>
          <a:bodyPr>
            <a:noAutofit/>
          </a:bodyPr>
          <a:lstStyle/>
          <a:p>
            <a:pPr algn="ctr"/>
            <a:r>
              <a:rPr lang="en-US" sz="4400" dirty="0">
                <a:latin typeface="+mj-lt"/>
              </a:rPr>
              <a:t>A s</a:t>
            </a:r>
            <a:r>
              <a:rPr lang="en-US" sz="4400" i="0" dirty="0">
                <a:effectLst/>
                <a:latin typeface="+mj-lt"/>
              </a:rPr>
              <a:t>ystem of beliefs, political priorities and economic investments correlated with inordinate expenditures on weapons, undue influence by the defense establishment on setting national priorities, the suppression of human needs, and legitimate protests of evils committed against underserved communities. </a:t>
            </a:r>
            <a:endParaRPr lang="en-US" sz="4400" dirty="0">
              <a:latin typeface="+mj-lt"/>
            </a:endParaRPr>
          </a:p>
        </p:txBody>
      </p:sp>
    </p:spTree>
    <p:extLst>
      <p:ext uri="{BB962C8B-B14F-4D97-AF65-F5344CB8AC3E}">
        <p14:creationId xmlns:p14="http://schemas.microsoft.com/office/powerpoint/2010/main" val="89299191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67016-9830-4C18-99B3-7E0C2BD9E4D1}"/>
              </a:ext>
            </a:extLst>
          </p:cNvPr>
          <p:cNvSpPr>
            <a:spLocks noGrp="1"/>
          </p:cNvSpPr>
          <p:nvPr>
            <p:ph type="title"/>
          </p:nvPr>
        </p:nvSpPr>
        <p:spPr>
          <a:xfrm>
            <a:off x="1339504" y="240452"/>
            <a:ext cx="10515600" cy="1325563"/>
          </a:xfrm>
        </p:spPr>
        <p:txBody>
          <a:bodyPr>
            <a:normAutofit fontScale="90000"/>
          </a:bodyPr>
          <a:lstStyle/>
          <a:p>
            <a:r>
              <a:rPr lang="en-US" sz="5400" b="0" dirty="0">
                <a:latin typeface="Calibri Light" panose="020F0302020204030204" pitchFamily="34" charset="0"/>
                <a:cs typeface="Calibri Light" panose="020F0302020204030204" pitchFamily="34" charset="0"/>
              </a:rPr>
              <a:t>Heteropatriarchy/ Gender Discrimination</a:t>
            </a:r>
          </a:p>
        </p:txBody>
      </p:sp>
      <p:sp>
        <p:nvSpPr>
          <p:cNvPr id="3" name="Content Placeholder 2">
            <a:extLst>
              <a:ext uri="{FF2B5EF4-FFF2-40B4-BE49-F238E27FC236}">
                <a16:creationId xmlns:a16="http://schemas.microsoft.com/office/drawing/2014/main" id="{E764904B-CE94-4F10-9EDB-C112381968DA}"/>
              </a:ext>
            </a:extLst>
          </p:cNvPr>
          <p:cNvSpPr>
            <a:spLocks noGrp="1"/>
          </p:cNvSpPr>
          <p:nvPr>
            <p:ph idx="1"/>
          </p:nvPr>
        </p:nvSpPr>
        <p:spPr>
          <a:xfrm>
            <a:off x="1114816" y="2067382"/>
            <a:ext cx="10922696" cy="4413006"/>
          </a:xfrm>
        </p:spPr>
        <p:txBody>
          <a:bodyPr>
            <a:noAutofit/>
          </a:bodyPr>
          <a:lstStyle/>
          <a:p>
            <a:r>
              <a:rPr lang="en-US" sz="4400" b="0" dirty="0">
                <a:latin typeface="+mj-lt"/>
              </a:rPr>
              <a:t>A</a:t>
            </a:r>
            <a:r>
              <a:rPr lang="en-US" sz="4400" b="0" i="0" dirty="0">
                <a:effectLst/>
                <a:latin typeface="+mj-lt"/>
              </a:rPr>
              <a:t> society dominated by white cisgender heterosexual males whose characteristic bias is unfavorable toward women, people of differing genders, and the LGBTQIA+ community. </a:t>
            </a:r>
            <a:endParaRPr lang="en-US" sz="4400" dirty="0">
              <a:latin typeface="+mj-lt"/>
            </a:endParaRPr>
          </a:p>
        </p:txBody>
      </p:sp>
    </p:spTree>
    <p:extLst>
      <p:ext uri="{BB962C8B-B14F-4D97-AF65-F5344CB8AC3E}">
        <p14:creationId xmlns:p14="http://schemas.microsoft.com/office/powerpoint/2010/main" val="426027389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icture containing text, person, person, suit&#10;&#10;Description automatically generated">
            <a:extLst>
              <a:ext uri="{FF2B5EF4-FFF2-40B4-BE49-F238E27FC236}">
                <a16:creationId xmlns:a16="http://schemas.microsoft.com/office/drawing/2014/main" id="{D010AE12-E447-AD50-7CCE-07BF27BDB4A0}"/>
              </a:ext>
            </a:extLst>
          </p:cNvPr>
          <p:cNvPicPr>
            <a:picLocks noGrp="1" noChangeAspect="1"/>
          </p:cNvPicPr>
          <p:nvPr>
            <p:ph idx="1"/>
          </p:nvPr>
        </p:nvPicPr>
        <p:blipFill>
          <a:blip r:embed="rId3"/>
          <a:stretch>
            <a:fillRect/>
          </a:stretch>
        </p:blipFill>
        <p:spPr>
          <a:xfrm>
            <a:off x="7820196" y="1849716"/>
            <a:ext cx="2873205" cy="3567503"/>
          </a:xfrm>
          <a:prstGeom prst="rect">
            <a:avLst/>
          </a:prstGeom>
          <a:ln>
            <a:noFill/>
          </a:ln>
          <a:effectLst>
            <a:softEdge rad="112500"/>
          </a:effectLst>
        </p:spPr>
      </p:pic>
      <p:sp>
        <p:nvSpPr>
          <p:cNvPr id="5" name="TextBox 4">
            <a:extLst>
              <a:ext uri="{FF2B5EF4-FFF2-40B4-BE49-F238E27FC236}">
                <a16:creationId xmlns:a16="http://schemas.microsoft.com/office/drawing/2014/main" id="{D605ACEE-455F-99CC-AB14-F7F3E1362F43}"/>
              </a:ext>
            </a:extLst>
          </p:cNvPr>
          <p:cNvSpPr txBox="1"/>
          <p:nvPr/>
        </p:nvSpPr>
        <p:spPr>
          <a:xfrm>
            <a:off x="7467600" y="5417219"/>
            <a:ext cx="343746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yriad Pro" panose="020B0403030403020204"/>
                <a:ea typeface="+mn-ea"/>
                <a:cs typeface="+mn-cs"/>
              </a:rPr>
              <a:t>Rev. Jermaine Ross-Allam, Director</a:t>
            </a:r>
          </a:p>
        </p:txBody>
      </p:sp>
      <p:sp>
        <p:nvSpPr>
          <p:cNvPr id="6" name="TextBox 5">
            <a:extLst>
              <a:ext uri="{FF2B5EF4-FFF2-40B4-BE49-F238E27FC236}">
                <a16:creationId xmlns:a16="http://schemas.microsoft.com/office/drawing/2014/main" id="{A18ABF63-7918-67C8-6F5D-3626096607C6}"/>
              </a:ext>
            </a:extLst>
          </p:cNvPr>
          <p:cNvSpPr txBox="1"/>
          <p:nvPr/>
        </p:nvSpPr>
        <p:spPr>
          <a:xfrm>
            <a:off x="926048" y="2208122"/>
            <a:ext cx="4597401"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prstClr val="white"/>
                </a:solidFill>
                <a:effectLst/>
                <a:uLnTx/>
                <a:uFillTx/>
                <a:latin typeface="Myriad Pro" panose="020B0403030403020204"/>
                <a:ea typeface="Calibri" panose="020F0502020204030204" pitchFamily="34" charset="0"/>
                <a:cs typeface="Times New Roman" panose="02020603050405020304" pitchFamily="18" charset="0"/>
              </a:rPr>
              <a:t>Center for Repair of Historical Harm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37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nature, sunset, night sky&#10;&#10;Description automatically generated">
            <a:extLst>
              <a:ext uri="{FF2B5EF4-FFF2-40B4-BE49-F238E27FC236}">
                <a16:creationId xmlns:a16="http://schemas.microsoft.com/office/drawing/2014/main" id="{35CC9AB0-5C76-4B1C-BEE4-871C21953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2350" y="-61929"/>
            <a:ext cx="4747070" cy="3166259"/>
          </a:xfrm>
          <a:prstGeom prst="rect">
            <a:avLst/>
          </a:prstGeom>
          <a:ln>
            <a:noFill/>
          </a:ln>
          <a:effectLst/>
        </p:spPr>
      </p:pic>
      <p:sp>
        <p:nvSpPr>
          <p:cNvPr id="6" name="TextBox 5">
            <a:extLst>
              <a:ext uri="{FF2B5EF4-FFF2-40B4-BE49-F238E27FC236}">
                <a16:creationId xmlns:a16="http://schemas.microsoft.com/office/drawing/2014/main" id="{A5D6E57B-37D0-4D38-8DF0-32E8887CFAC6}"/>
              </a:ext>
            </a:extLst>
          </p:cNvPr>
          <p:cNvSpPr txBox="1"/>
          <p:nvPr/>
        </p:nvSpPr>
        <p:spPr>
          <a:xfrm>
            <a:off x="1690641" y="846851"/>
            <a:ext cx="5157423"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000" i="0" u="none" strike="noStrike" kern="1200" cap="none" spc="0" normalizeH="0" baseline="0" noProof="0" dirty="0">
                <a:ln>
                  <a:noFill/>
                </a:ln>
                <a:solidFill>
                  <a:prstClr val="black">
                    <a:lumMod val="65000"/>
                    <a:lumOff val="35000"/>
                  </a:prstClr>
                </a:solidFill>
                <a:effectLst/>
                <a:uLnTx/>
                <a:uFillTx/>
                <a:latin typeface="Myriad Pro"/>
                <a:ea typeface="Calibri" panose="020F0502020204030204" pitchFamily="34" charset="0"/>
                <a:cs typeface="Times New Roman" panose="02020603050405020304" pitchFamily="18" charset="0"/>
              </a:rPr>
              <a:t>Office of Innovation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65000"/>
                  <a:lumOff val="35000"/>
                </a:prstClr>
              </a:solidFill>
              <a:effectLst/>
              <a:uLnTx/>
              <a:uFillTx/>
              <a:latin typeface="Myriad Pro" panose="020B0403030403020204"/>
              <a:ea typeface="+mn-ea"/>
              <a:cs typeface="+mn-cs"/>
            </a:endParaRPr>
          </a:p>
        </p:txBody>
      </p:sp>
      <p:sp>
        <p:nvSpPr>
          <p:cNvPr id="13" name="Rectangle 12">
            <a:extLst>
              <a:ext uri="{FF2B5EF4-FFF2-40B4-BE49-F238E27FC236}">
                <a16:creationId xmlns:a16="http://schemas.microsoft.com/office/drawing/2014/main" id="{C63216A4-C4C1-4E0A-AF0F-E31F21035C13}"/>
              </a:ext>
            </a:extLst>
          </p:cNvPr>
          <p:cNvSpPr/>
          <p:nvPr/>
        </p:nvSpPr>
        <p:spPr>
          <a:xfrm>
            <a:off x="7552690" y="2867735"/>
            <a:ext cx="4747070" cy="1026394"/>
          </a:xfrm>
          <a:prstGeom prst="rect">
            <a:avLst/>
          </a:prstGeom>
          <a:solidFill>
            <a:srgbClr val="6CBE4C"/>
          </a:solidFill>
          <a:ln>
            <a:solidFill>
              <a:srgbClr val="6CBE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A1FBEE77-45A2-4C58-80B9-D7F3943F7FC1}"/>
              </a:ext>
            </a:extLst>
          </p:cNvPr>
          <p:cNvSpPr txBox="1">
            <a:spLocks/>
          </p:cNvSpPr>
          <p:nvPr/>
        </p:nvSpPr>
        <p:spPr>
          <a:xfrm>
            <a:off x="8166100" y="2789720"/>
            <a:ext cx="3517900" cy="829340"/>
          </a:xfrm>
          <a:prstGeom prst="rect">
            <a:avLst/>
          </a:prstGeom>
        </p:spPr>
        <p:txBody>
          <a:bodyPr/>
          <a:lstStyle>
            <a:lvl1pPr algn="l" defTabSz="914400" rtl="0" eaLnBrk="1" latinLnBrk="0" hangingPunct="1">
              <a:lnSpc>
                <a:spcPct val="90000"/>
              </a:lnSpc>
              <a:spcBef>
                <a:spcPct val="0"/>
              </a:spcBef>
              <a:buNone/>
              <a:defRPr sz="4200" b="1" i="0" kern="1200" baseline="0">
                <a:solidFill>
                  <a:schemeClr val="bg1"/>
                </a:solidFill>
                <a:latin typeface="Myriad Pro" panose="020B0403030403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0" i="0" u="none" strike="noStrike" kern="1200" cap="none" spc="0" normalizeH="0" baseline="0" noProof="0" dirty="0">
                <a:ln>
                  <a:noFill/>
                </a:ln>
                <a:solidFill>
                  <a:prstClr val="white"/>
                </a:solidFill>
                <a:effectLst/>
                <a:uLnTx/>
                <a:uFillTx/>
                <a:latin typeface="Myriad Pro" panose="020B0403030403020204"/>
                <a:ea typeface="+mj-ea"/>
                <a:cs typeface="Times New Roman" panose="02020603050405020304" pitchFamily="18" charset="0"/>
              </a:rPr>
              <a:t>INNOVATE</a:t>
            </a:r>
          </a:p>
        </p:txBody>
      </p:sp>
      <p:pic>
        <p:nvPicPr>
          <p:cNvPr id="8" name="Picture 7">
            <a:extLst>
              <a:ext uri="{FF2B5EF4-FFF2-40B4-BE49-F238E27FC236}">
                <a16:creationId xmlns:a16="http://schemas.microsoft.com/office/drawing/2014/main" id="{54726EC1-A7F4-4E1E-ABC0-5E559D29638B}"/>
              </a:ext>
            </a:extLst>
          </p:cNvPr>
          <p:cNvPicPr>
            <a:picLocks noChangeAspect="1"/>
          </p:cNvPicPr>
          <p:nvPr/>
        </p:nvPicPr>
        <p:blipFill rotWithShape="1">
          <a:blip r:embed="rId4"/>
          <a:srcRect l="1218" t="4620" r="-1218" b="30303"/>
          <a:stretch/>
        </p:blipFill>
        <p:spPr>
          <a:xfrm>
            <a:off x="7552690" y="3702376"/>
            <a:ext cx="4865549" cy="3166259"/>
          </a:xfrm>
          <a:prstGeom prst="rect">
            <a:avLst/>
          </a:prstGeom>
        </p:spPr>
      </p:pic>
      <p:pic>
        <p:nvPicPr>
          <p:cNvPr id="2" name="Picture 1" descr="A person in a blue shirt&#10;&#10;Description automatically generated with medium confidence">
            <a:extLst>
              <a:ext uri="{FF2B5EF4-FFF2-40B4-BE49-F238E27FC236}">
                <a16:creationId xmlns:a16="http://schemas.microsoft.com/office/drawing/2014/main" id="{1745EB1E-E6A3-B3BC-DC76-674C94A7328F}"/>
              </a:ext>
            </a:extLst>
          </p:cNvPr>
          <p:cNvPicPr>
            <a:picLocks noChangeAspect="1"/>
          </p:cNvPicPr>
          <p:nvPr/>
        </p:nvPicPr>
        <p:blipFill>
          <a:blip r:embed="rId5"/>
          <a:stretch>
            <a:fillRect/>
          </a:stretch>
        </p:blipFill>
        <p:spPr>
          <a:xfrm>
            <a:off x="2773015" y="2326651"/>
            <a:ext cx="2961861" cy="3031155"/>
          </a:xfrm>
          <a:prstGeom prst="rect">
            <a:avLst/>
          </a:prstGeom>
        </p:spPr>
      </p:pic>
      <p:sp>
        <p:nvSpPr>
          <p:cNvPr id="3" name="TextBox 2">
            <a:extLst>
              <a:ext uri="{FF2B5EF4-FFF2-40B4-BE49-F238E27FC236}">
                <a16:creationId xmlns:a16="http://schemas.microsoft.com/office/drawing/2014/main" id="{5EAB11E2-C398-BB2E-3128-6D14F17C845D}"/>
              </a:ext>
            </a:extLst>
          </p:cNvPr>
          <p:cNvSpPr txBox="1"/>
          <p:nvPr/>
        </p:nvSpPr>
        <p:spPr>
          <a:xfrm>
            <a:off x="1351722" y="5804452"/>
            <a:ext cx="595682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Dr. Corey Schlosser –Hall, Director</a:t>
            </a:r>
          </a:p>
        </p:txBody>
      </p:sp>
    </p:spTree>
    <p:extLst>
      <p:ext uri="{BB962C8B-B14F-4D97-AF65-F5344CB8AC3E}">
        <p14:creationId xmlns:p14="http://schemas.microsoft.com/office/powerpoint/2010/main" val="105406358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a:extLst>
              <a:ext uri="{FF2B5EF4-FFF2-40B4-BE49-F238E27FC236}">
                <a16:creationId xmlns:a16="http://schemas.microsoft.com/office/drawing/2014/main" id="{22808341-3EA7-9B7E-2012-034082E60648}"/>
              </a:ext>
            </a:extLst>
          </p:cNvPr>
          <p:cNvSpPr>
            <a:spLocks noChangeArrowheads="1"/>
          </p:cNvSpPr>
          <p:nvPr/>
        </p:nvSpPr>
        <p:spPr bwMode="auto">
          <a:xfrm flipV="1">
            <a:off x="6095999" y="1097682"/>
            <a:ext cx="4247409" cy="4847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9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054" name="Picture 6">
            <a:extLst>
              <a:ext uri="{FF2B5EF4-FFF2-40B4-BE49-F238E27FC236}">
                <a16:creationId xmlns:a16="http://schemas.microsoft.com/office/drawing/2014/main" id="{FE41F2D0-3BDE-92B0-4BD0-8A425C374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982" y="1787237"/>
            <a:ext cx="4516581" cy="46142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C6417DC-60C5-E551-15A2-057BD3A9C334}"/>
              </a:ext>
            </a:extLst>
          </p:cNvPr>
          <p:cNvSpPr txBox="1"/>
          <p:nvPr/>
        </p:nvSpPr>
        <p:spPr>
          <a:xfrm>
            <a:off x="6698464" y="4830290"/>
            <a:ext cx="5366084"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pcusa.org/matthew25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4" name="Picture 2">
            <a:hlinkClick r:id="rId4"/>
            <a:extLst>
              <a:ext uri="{FF2B5EF4-FFF2-40B4-BE49-F238E27FC236}">
                <a16:creationId xmlns:a16="http://schemas.microsoft.com/office/drawing/2014/main" id="{5ACDE196-D43F-C61E-C182-03BF3CB5AE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8772" y="1310244"/>
            <a:ext cx="1981200" cy="24479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hlinkClick r:id="rId4"/>
            <a:extLst>
              <a:ext uri="{FF2B5EF4-FFF2-40B4-BE49-F238E27FC236}">
                <a16:creationId xmlns:a16="http://schemas.microsoft.com/office/drawing/2014/main" id="{A6694C73-6E62-2FAF-F005-9CF0D48F2F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3185" y="1310244"/>
            <a:ext cx="2676525" cy="103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397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4DC410-167B-AF22-253F-F50CC3B0F048}"/>
              </a:ext>
            </a:extLst>
          </p:cNvPr>
          <p:cNvPicPr>
            <a:picLocks noChangeAspect="1"/>
          </p:cNvPicPr>
          <p:nvPr/>
        </p:nvPicPr>
        <p:blipFill>
          <a:blip r:embed="rId2"/>
          <a:stretch>
            <a:fillRect/>
          </a:stretch>
        </p:blipFill>
        <p:spPr>
          <a:xfrm>
            <a:off x="2971793" y="0"/>
            <a:ext cx="6340648" cy="6858000"/>
          </a:xfrm>
          <a:prstGeom prst="rect">
            <a:avLst/>
          </a:prstGeom>
        </p:spPr>
      </p:pic>
    </p:spTree>
    <p:extLst>
      <p:ext uri="{BB962C8B-B14F-4D97-AF65-F5344CB8AC3E}">
        <p14:creationId xmlns:p14="http://schemas.microsoft.com/office/powerpoint/2010/main" val="2982303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63C01-0563-496F-A9ED-0026A121F6F3}"/>
              </a:ext>
            </a:extLst>
          </p:cNvPr>
          <p:cNvSpPr>
            <a:spLocks noGrp="1"/>
          </p:cNvSpPr>
          <p:nvPr>
            <p:ph type="title"/>
          </p:nvPr>
        </p:nvSpPr>
        <p:spPr>
          <a:xfrm>
            <a:off x="1408217" y="53651"/>
            <a:ext cx="10265228" cy="1798908"/>
          </a:xfrm>
        </p:spPr>
        <p:txBody>
          <a:bodyPr>
            <a:normAutofit/>
          </a:bodyPr>
          <a:lstStyle/>
          <a:p>
            <a:r>
              <a:rPr lang="en-US" b="0" dirty="0">
                <a:solidFill>
                  <a:schemeClr val="bg1"/>
                </a:solidFill>
                <a:latin typeface="+mn-lt"/>
              </a:rPr>
              <a:t>    </a:t>
            </a:r>
            <a:r>
              <a:rPr lang="en-US" sz="5400" b="0" dirty="0">
                <a:latin typeface="+mj-lt"/>
              </a:rPr>
              <a:t>Why Matthew </a:t>
            </a:r>
            <a:r>
              <a:rPr lang="en-US" sz="5400" b="0" dirty="0">
                <a:solidFill>
                  <a:schemeClr val="bg1"/>
                </a:solidFill>
                <a:latin typeface="+mj-lt"/>
              </a:rPr>
              <a:t>25?</a:t>
            </a:r>
            <a:endParaRPr lang="en-US" b="0" dirty="0">
              <a:solidFill>
                <a:schemeClr val="bg1"/>
              </a:solidFill>
              <a:latin typeface="+mj-lt"/>
            </a:endParaRPr>
          </a:p>
        </p:txBody>
      </p:sp>
      <p:sp>
        <p:nvSpPr>
          <p:cNvPr id="5" name="Rectangle 4">
            <a:extLst>
              <a:ext uri="{FF2B5EF4-FFF2-40B4-BE49-F238E27FC236}">
                <a16:creationId xmlns:a16="http://schemas.microsoft.com/office/drawing/2014/main" id="{25C01A7A-7791-439D-A74C-F06DF02DAD50}"/>
              </a:ext>
            </a:extLst>
          </p:cNvPr>
          <p:cNvSpPr/>
          <p:nvPr/>
        </p:nvSpPr>
        <p:spPr>
          <a:xfrm>
            <a:off x="4132609" y="1941187"/>
            <a:ext cx="5273855" cy="3785652"/>
          </a:xfrm>
          <a:prstGeom prst="rect">
            <a:avLst/>
          </a:prstGeom>
        </p:spPr>
        <p:txBody>
          <a:bodyPr wrap="square">
            <a:spAutoFit/>
          </a:bodyPr>
          <a:lstStyle/>
          <a:p>
            <a:pPr marL="571500" marR="0" lvl="0" indent="-5715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4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4400" i="0" u="none" strike="noStrike" kern="1200" cap="none" spc="0" normalizeH="0" baseline="0" noProof="0" dirty="0">
                <a:ln>
                  <a:noFill/>
                </a:ln>
                <a:solidFill>
                  <a:schemeClr val="bg2">
                    <a:lumMod val="50000"/>
                  </a:schemeClr>
                </a:solidFill>
                <a:effectLst/>
                <a:uLnTx/>
                <a:uFillTx/>
                <a:latin typeface="Calibri" panose="020F0502020204030204"/>
                <a:ea typeface="+mn-ea"/>
                <a:cs typeface="+mn-cs"/>
              </a:rPr>
              <a:t>Clarify</a:t>
            </a:r>
          </a:p>
          <a:p>
            <a:pPr marL="571500" marR="0" lvl="0" indent="-5715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4400" i="0" u="none" strike="noStrike" kern="1200" cap="none" spc="0" normalizeH="0" baseline="0" noProof="0" dirty="0">
                <a:ln>
                  <a:noFill/>
                </a:ln>
                <a:solidFill>
                  <a:schemeClr val="bg2">
                    <a:lumMod val="50000"/>
                  </a:schemeClr>
                </a:solidFill>
                <a:effectLst/>
                <a:uLnTx/>
                <a:uFillTx/>
                <a:latin typeface="Calibri" panose="020F0502020204030204"/>
                <a:ea typeface="+mn-ea"/>
                <a:cs typeface="+mn-cs"/>
              </a:rPr>
              <a:t>Context</a:t>
            </a:r>
            <a:r>
              <a:rPr lang="en-US" sz="4400" dirty="0" err="1">
                <a:solidFill>
                  <a:schemeClr val="bg2">
                    <a:lumMod val="50000"/>
                  </a:schemeClr>
                </a:solidFill>
                <a:latin typeface="Calibri" panose="020F0502020204030204"/>
              </a:rPr>
              <a:t>ualize</a:t>
            </a:r>
            <a:endParaRPr kumimoji="0" lang="en-US" sz="4400" i="0" u="none" strike="noStrike" kern="1200" cap="none" spc="0" normalizeH="0" baseline="0" noProof="0" dirty="0">
              <a:ln>
                <a:noFill/>
              </a:ln>
              <a:solidFill>
                <a:schemeClr val="bg2">
                  <a:lumMod val="50000"/>
                </a:schemeClr>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4400" i="0" u="none" strike="noStrike" kern="1200" cap="none" spc="0" normalizeH="0" baseline="0" noProof="0" dirty="0">
                <a:ln>
                  <a:noFill/>
                </a:ln>
                <a:solidFill>
                  <a:schemeClr val="bg2">
                    <a:lumMod val="50000"/>
                  </a:schemeClr>
                </a:solidFill>
                <a:effectLst/>
                <a:uLnTx/>
                <a:uFillTx/>
                <a:latin typeface="Calibri" panose="020F0502020204030204"/>
                <a:ea typeface="+mn-ea"/>
                <a:cs typeface="+mn-cs"/>
              </a:rPr>
              <a:t>Connect</a:t>
            </a:r>
          </a:p>
          <a:p>
            <a:pPr marL="571500" marR="0" lvl="0" indent="-5715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4400" i="0" u="none" strike="noStrike" kern="1200" cap="none" spc="0" normalizeH="0" baseline="0" noProof="0" dirty="0">
                <a:ln>
                  <a:noFill/>
                </a:ln>
                <a:solidFill>
                  <a:schemeClr val="bg2">
                    <a:lumMod val="50000"/>
                  </a:schemeClr>
                </a:solidFill>
                <a:effectLst/>
                <a:uLnTx/>
                <a:uFillTx/>
                <a:latin typeface="Calibri" panose="020F0502020204030204"/>
                <a:ea typeface="+mn-ea"/>
                <a:cs typeface="+mn-cs"/>
              </a:rPr>
              <a:t>Celebrate</a:t>
            </a:r>
          </a:p>
        </p:txBody>
      </p:sp>
    </p:spTree>
    <p:extLst>
      <p:ext uri="{BB962C8B-B14F-4D97-AF65-F5344CB8AC3E}">
        <p14:creationId xmlns:p14="http://schemas.microsoft.com/office/powerpoint/2010/main" val="2135647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a:extLst>
              <a:ext uri="{FF2B5EF4-FFF2-40B4-BE49-F238E27FC236}">
                <a16:creationId xmlns:a16="http://schemas.microsoft.com/office/drawing/2014/main" id="{7C31070C-47BE-9E6E-074F-4899E0D1DDD6}"/>
              </a:ext>
            </a:extLst>
          </p:cNvPr>
          <p:cNvGraphicFramePr>
            <a:graphicFrameLocks noChangeAspect="1"/>
          </p:cNvGraphicFramePr>
          <p:nvPr>
            <p:extLst>
              <p:ext uri="{D42A27DB-BD31-4B8C-83A1-F6EECF244321}">
                <p14:modId xmlns:p14="http://schemas.microsoft.com/office/powerpoint/2010/main" val="960631630"/>
              </p:ext>
            </p:extLst>
          </p:nvPr>
        </p:nvGraphicFramePr>
        <p:xfrm>
          <a:off x="0" y="0"/>
          <a:ext cx="12192000" cy="6857999"/>
        </p:xfrm>
        <a:graphic>
          <a:graphicData uri="http://schemas.openxmlformats.org/presentationml/2006/ole">
            <mc:AlternateContent xmlns:mc="http://schemas.openxmlformats.org/markup-compatibility/2006">
              <mc:Choice xmlns:v="urn:schemas-microsoft-com:vml" Requires="v">
                <p:oleObj name="Presentation" r:id="rId2" imgW="6096296" imgH="3429229" progId="PowerPoint.Show.12">
                  <p:embed/>
                </p:oleObj>
              </mc:Choice>
              <mc:Fallback>
                <p:oleObj name="Presentation" r:id="rId2" imgW="6096296" imgH="3429229" progId="PowerPoint.Show.12">
                  <p:embed/>
                  <p:pic>
                    <p:nvPicPr>
                      <p:cNvPr id="2" name="Object 1">
                        <a:hlinkClick r:id="" action="ppaction://ole?verb=0"/>
                        <a:extLst>
                          <a:ext uri="{FF2B5EF4-FFF2-40B4-BE49-F238E27FC236}">
                            <a16:creationId xmlns:a16="http://schemas.microsoft.com/office/drawing/2014/main" id="{7C31070C-47BE-9E6E-074F-4899E0D1DDD6}"/>
                          </a:ext>
                        </a:extLst>
                      </p:cNvPr>
                      <p:cNvPicPr/>
                      <p:nvPr/>
                    </p:nvPicPr>
                    <p:blipFill>
                      <a:blip r:embed="rId3"/>
                      <a:stretch>
                        <a:fillRect/>
                      </a:stretch>
                    </p:blipFill>
                    <p:spPr>
                      <a:xfrm>
                        <a:off x="0" y="0"/>
                        <a:ext cx="12192000" cy="6857999"/>
                      </a:xfrm>
                      <a:prstGeom prst="rect">
                        <a:avLst/>
                      </a:prstGeom>
                    </p:spPr>
                  </p:pic>
                </p:oleObj>
              </mc:Fallback>
            </mc:AlternateContent>
          </a:graphicData>
        </a:graphic>
      </p:graphicFrame>
    </p:spTree>
    <p:extLst>
      <p:ext uri="{BB962C8B-B14F-4D97-AF65-F5344CB8AC3E}">
        <p14:creationId xmlns:p14="http://schemas.microsoft.com/office/powerpoint/2010/main" val="696416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2" name="Graphic 5">
            <a:extLst>
              <a:ext uri="{FF2B5EF4-FFF2-40B4-BE49-F238E27FC236}">
                <a16:creationId xmlns:a16="http://schemas.microsoft.com/office/drawing/2014/main" id="{B8DB9EBB-5CCB-C91A-68CF-8274CDF768C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23247"/>
          <a:stretch/>
        </p:blipFill>
        <p:spPr>
          <a:xfrm>
            <a:off x="0" y="1939"/>
            <a:ext cx="9357756" cy="6856061"/>
          </a:xfrm>
          <a:prstGeom prst="rect">
            <a:avLst/>
          </a:prstGeom>
        </p:spPr>
      </p:pic>
      <p:sp>
        <p:nvSpPr>
          <p:cNvPr id="3" name="TextBox 2">
            <a:extLst>
              <a:ext uri="{FF2B5EF4-FFF2-40B4-BE49-F238E27FC236}">
                <a16:creationId xmlns:a16="http://schemas.microsoft.com/office/drawing/2014/main" id="{1B860058-7277-D275-551D-C342A253BE4E}"/>
              </a:ext>
            </a:extLst>
          </p:cNvPr>
          <p:cNvSpPr txBox="1"/>
          <p:nvPr/>
        </p:nvSpPr>
        <p:spPr>
          <a:xfrm>
            <a:off x="9505238" y="1365819"/>
            <a:ext cx="2448768" cy="4524315"/>
          </a:xfrm>
          <a:prstGeom prst="rect">
            <a:avLst/>
          </a:prstGeom>
          <a:noFill/>
        </p:spPr>
        <p:txBody>
          <a:bodyPr wrap="square" rtlCol="0">
            <a:spAutoFit/>
          </a:bodyPr>
          <a:lstStyle/>
          <a:p>
            <a:r>
              <a:rPr lang="en-US" sz="3200" dirty="0">
                <a:solidFill>
                  <a:schemeClr val="bg1"/>
                </a:solidFill>
              </a:rPr>
              <a:t>69 Mission Personnel</a:t>
            </a:r>
          </a:p>
          <a:p>
            <a:endParaRPr lang="en-US" sz="3200" dirty="0">
              <a:solidFill>
                <a:schemeClr val="bg1"/>
              </a:solidFill>
            </a:endParaRPr>
          </a:p>
          <a:p>
            <a:endParaRPr lang="en-US" sz="3200" dirty="0">
              <a:solidFill>
                <a:schemeClr val="bg1"/>
              </a:solidFill>
            </a:endParaRPr>
          </a:p>
          <a:p>
            <a:r>
              <a:rPr lang="en-US" sz="3200" dirty="0">
                <a:solidFill>
                  <a:schemeClr val="bg1"/>
                </a:solidFill>
              </a:rPr>
              <a:t>80 Countries</a:t>
            </a:r>
          </a:p>
          <a:p>
            <a:endParaRPr lang="en-US" sz="3200" dirty="0">
              <a:solidFill>
                <a:schemeClr val="bg1"/>
              </a:solidFill>
            </a:endParaRPr>
          </a:p>
          <a:p>
            <a:endParaRPr lang="en-US" sz="3200" dirty="0">
              <a:solidFill>
                <a:schemeClr val="bg1"/>
              </a:solidFill>
            </a:endParaRPr>
          </a:p>
          <a:p>
            <a:r>
              <a:rPr lang="en-US" sz="3200" dirty="0">
                <a:solidFill>
                  <a:schemeClr val="bg1"/>
                </a:solidFill>
              </a:rPr>
              <a:t>265 PMA Employees</a:t>
            </a:r>
          </a:p>
        </p:txBody>
      </p:sp>
    </p:spTree>
    <p:extLst>
      <p:ext uri="{BB962C8B-B14F-4D97-AF65-F5344CB8AC3E}">
        <p14:creationId xmlns:p14="http://schemas.microsoft.com/office/powerpoint/2010/main" val="2627541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DDD75-BB15-4F48-3CD6-EAFAC786DC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668613-6A2C-F9FE-6BC0-975DFC3005F4}"/>
              </a:ext>
            </a:extLst>
          </p:cNvPr>
          <p:cNvSpPr>
            <a:spLocks noGrp="1"/>
          </p:cNvSpPr>
          <p:nvPr>
            <p:ph type="title"/>
          </p:nvPr>
        </p:nvSpPr>
        <p:spPr/>
        <p:txBody>
          <a:bodyPr/>
          <a:lstStyle/>
          <a:p>
            <a:r>
              <a:rPr lang="en-US" sz="4400" b="0" dirty="0">
                <a:latin typeface="+mj-lt"/>
              </a:rPr>
              <a:t>Stories</a:t>
            </a:r>
            <a:r>
              <a:rPr lang="en-US" sz="4400" b="0" dirty="0">
                <a:solidFill>
                  <a:schemeClr val="bg1"/>
                </a:solidFill>
                <a:latin typeface="+mj-lt"/>
              </a:rPr>
              <a:t>25?</a:t>
            </a:r>
            <a:endParaRPr lang="en-US" b="0" dirty="0">
              <a:latin typeface="+mn-lt"/>
            </a:endParaRPr>
          </a:p>
        </p:txBody>
      </p:sp>
      <p:sp>
        <p:nvSpPr>
          <p:cNvPr id="3" name="TextBox 2">
            <a:extLst>
              <a:ext uri="{FF2B5EF4-FFF2-40B4-BE49-F238E27FC236}">
                <a16:creationId xmlns:a16="http://schemas.microsoft.com/office/drawing/2014/main" id="{0A3B5827-0256-3E71-3446-43C6C9AE8427}"/>
              </a:ext>
            </a:extLst>
          </p:cNvPr>
          <p:cNvSpPr txBox="1"/>
          <p:nvPr/>
        </p:nvSpPr>
        <p:spPr>
          <a:xfrm>
            <a:off x="1039664" y="2605414"/>
            <a:ext cx="10634593" cy="3385542"/>
          </a:xfrm>
          <a:prstGeom prst="rect">
            <a:avLst/>
          </a:prstGeom>
          <a:noFill/>
        </p:spPr>
        <p:txBody>
          <a:bodyPr wrap="square" rtlCol="0">
            <a:spAutoFit/>
          </a:bodyPr>
          <a:lstStyle/>
          <a:p>
            <a:pPr marL="0" marR="0">
              <a:spcBef>
                <a:spcPts val="0"/>
              </a:spcBef>
              <a:spcAft>
                <a:spcPts val="0"/>
              </a:spcAft>
            </a:pPr>
            <a:endParaRPr lang="en-US" dirty="0">
              <a:latin typeface="Aptos" panose="020B0004020202020204" pitchFamily="34" charset="0"/>
              <a:ea typeface="Aptos" panose="020B0004020202020204" pitchFamily="34" charset="0"/>
              <a:cs typeface="Aptos" panose="020B0004020202020204" pitchFamily="34" charset="0"/>
            </a:endParaRPr>
          </a:p>
          <a:p>
            <a:pPr algn="ctr"/>
            <a:r>
              <a:rPr lang="en-US" sz="4000" dirty="0">
                <a:solidFill>
                  <a:schemeClr val="bg1"/>
                </a:solidFill>
                <a:effectLst/>
                <a:latin typeface="Aptos" panose="020B0004020202020204" pitchFamily="34" charset="0"/>
                <a:ea typeface="Aptos" panose="020B0004020202020204" pitchFamily="34" charset="0"/>
                <a:cs typeface="Aptos" panose="020B0004020202020204" pitchFamily="34" charset="0"/>
              </a:rPr>
              <a:t>New Life for New River PC </a:t>
            </a:r>
          </a:p>
          <a:p>
            <a:pPr algn="ctr"/>
            <a:r>
              <a:rPr lang="en-US" sz="4000" dirty="0">
                <a:solidFill>
                  <a:schemeClr val="bg1"/>
                </a:solidFill>
                <a:effectLst/>
                <a:latin typeface="Aptos" panose="020B0004020202020204" pitchFamily="34" charset="0"/>
                <a:ea typeface="Aptos" panose="020B0004020202020204" pitchFamily="34" charset="0"/>
                <a:cs typeface="Aptos" panose="020B0004020202020204" pitchFamily="34" charset="0"/>
              </a:rPr>
              <a:t>in West Philadelphia, PA:</a:t>
            </a:r>
            <a:r>
              <a:rPr lang="en-US" sz="2800" dirty="0">
                <a:solidFill>
                  <a:schemeClr val="bg1"/>
                </a:solidFill>
                <a:effectLst/>
                <a:latin typeface="Aptos" panose="020B0004020202020204" pitchFamily="34" charset="0"/>
                <a:ea typeface="Aptos" panose="020B0004020202020204" pitchFamily="34" charset="0"/>
                <a:cs typeface="Aptos" panose="020B0004020202020204" pitchFamily="34" charset="0"/>
              </a:rPr>
              <a:t> </a:t>
            </a:r>
            <a:r>
              <a:rPr lang="en-US" sz="1800" dirty="0">
                <a:effectLst/>
                <a:latin typeface="Aptos" panose="020B0004020202020204" pitchFamily="34" charset="0"/>
                <a:ea typeface="Aptos" panose="020B0004020202020204" pitchFamily="34" charset="0"/>
                <a:cs typeface="Aptos" panose="020B0004020202020204" pitchFamily="34" charset="0"/>
              </a:rPr>
              <a:t>		 </a:t>
            </a:r>
          </a:p>
          <a:p>
            <a:pPr algn="ctr"/>
            <a:r>
              <a:rPr lang="en-US" sz="24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2"/>
              </a:rPr>
              <a:t>https://vimeo.com/95662731</a:t>
            </a:r>
            <a:r>
              <a:rPr lang="en-US"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2"/>
              </a:rPr>
              <a:t>1</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lgn="ctr">
              <a:spcBef>
                <a:spcPts val="0"/>
              </a:spcBef>
              <a:spcAft>
                <a:spcPts val="0"/>
              </a:spcAft>
            </a:pPr>
            <a:endParaRPr lang="en-US" sz="2800" dirty="0">
              <a:effectLst/>
              <a:latin typeface="Aptos" panose="020B00040202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4000" dirty="0">
                <a:solidFill>
                  <a:schemeClr val="bg1"/>
                </a:solidFill>
                <a:effectLst/>
                <a:latin typeface="Aptos" panose="020B0004020202020204" pitchFamily="34" charset="0"/>
                <a:ea typeface="Aptos" panose="020B0004020202020204" pitchFamily="34" charset="0"/>
                <a:cs typeface="Aptos" panose="020B0004020202020204" pitchFamily="34" charset="0"/>
              </a:rPr>
              <a:t>Apologies and Repair in Juneau, AK</a:t>
            </a:r>
            <a:r>
              <a:rPr lang="en-US" sz="2800" dirty="0">
                <a:effectLst/>
                <a:latin typeface="Aptos" panose="020B0004020202020204" pitchFamily="34" charset="0"/>
                <a:ea typeface="Aptos" panose="020B0004020202020204" pitchFamily="34" charset="0"/>
                <a:cs typeface="Aptos" panose="020B0004020202020204" pitchFamily="34" charset="0"/>
              </a:rPr>
              <a:t> </a:t>
            </a:r>
          </a:p>
          <a:p>
            <a:pPr marL="0" marR="0" algn="ctr">
              <a:spcBef>
                <a:spcPts val="0"/>
              </a:spcBef>
              <a:spcAft>
                <a:spcPts val="0"/>
              </a:spcAft>
            </a:pPr>
            <a:r>
              <a:rPr lang="en-US" sz="24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https://vimeo.com/969327048</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77183951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DDD75-BB15-4F48-3CD6-EAFAC786DC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668613-6A2C-F9FE-6BC0-975DFC3005F4}"/>
              </a:ext>
            </a:extLst>
          </p:cNvPr>
          <p:cNvSpPr>
            <a:spLocks noGrp="1"/>
          </p:cNvSpPr>
          <p:nvPr>
            <p:ph type="title"/>
          </p:nvPr>
        </p:nvSpPr>
        <p:spPr>
          <a:xfrm>
            <a:off x="1676400" y="240452"/>
            <a:ext cx="10515600" cy="1325563"/>
          </a:xfrm>
        </p:spPr>
        <p:txBody>
          <a:bodyPr vert="horz" lIns="91440" tIns="45720" rIns="91440" bIns="45720" rtlCol="0" anchor="ctr">
            <a:normAutofit/>
          </a:bodyPr>
          <a:lstStyle/>
          <a:p>
            <a:r>
              <a:rPr lang="en-US" b="1" i="0" kern="1200" baseline="0" dirty="0">
                <a:latin typeface="Myriad Pro" panose="020B0403030403020204" pitchFamily="34" charset="0"/>
                <a:ea typeface="+mj-ea"/>
                <a:cs typeface="+mj-cs"/>
              </a:rPr>
              <a:t>Questions?</a:t>
            </a:r>
          </a:p>
        </p:txBody>
      </p:sp>
      <p:graphicFrame>
        <p:nvGraphicFramePr>
          <p:cNvPr id="5" name="TextBox 2">
            <a:extLst>
              <a:ext uri="{FF2B5EF4-FFF2-40B4-BE49-F238E27FC236}">
                <a16:creationId xmlns:a16="http://schemas.microsoft.com/office/drawing/2014/main" id="{F8CD0F8D-8B35-7CB4-84C5-4C95BD36E26A}"/>
              </a:ext>
            </a:extLst>
          </p:cNvPr>
          <p:cNvGraphicFramePr/>
          <p:nvPr>
            <p:extLst>
              <p:ext uri="{D42A27DB-BD31-4B8C-83A1-F6EECF244321}">
                <p14:modId xmlns:p14="http://schemas.microsoft.com/office/powerpoint/2010/main" val="1589107336"/>
              </p:ext>
            </p:extLst>
          </p:nvPr>
        </p:nvGraphicFramePr>
        <p:xfrm>
          <a:off x="1676400" y="2060575"/>
          <a:ext cx="9783763" cy="3425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806879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AFD3-9839-753F-5B4C-4F97F88F9F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A5FD55-9F0F-AE0C-E31D-971D4B8E8228}"/>
              </a:ext>
            </a:extLst>
          </p:cNvPr>
          <p:cNvSpPr>
            <a:spLocks noGrp="1"/>
          </p:cNvSpPr>
          <p:nvPr>
            <p:ph type="title"/>
          </p:nvPr>
        </p:nvSpPr>
        <p:spPr/>
        <p:txBody>
          <a:bodyPr/>
          <a:lstStyle/>
          <a:p>
            <a:r>
              <a:rPr lang="en-US" sz="4400" b="0" dirty="0">
                <a:latin typeface="+mn-lt"/>
              </a:rPr>
              <a:t> </a:t>
            </a:r>
            <a:r>
              <a:rPr lang="en-US" sz="4400" b="0" dirty="0">
                <a:latin typeface="+mj-lt"/>
              </a:rPr>
              <a:t>How to Join Matthew 25</a:t>
            </a:r>
            <a:r>
              <a:rPr lang="en-US" sz="4400" b="0" dirty="0">
                <a:solidFill>
                  <a:schemeClr val="bg1"/>
                </a:solidFill>
                <a:latin typeface="+mj-lt"/>
              </a:rPr>
              <a:t>25?</a:t>
            </a:r>
            <a:endParaRPr lang="en-US" b="0" dirty="0">
              <a:latin typeface="+mn-lt"/>
            </a:endParaRPr>
          </a:p>
        </p:txBody>
      </p:sp>
      <p:sp>
        <p:nvSpPr>
          <p:cNvPr id="3" name="Content Placeholder 2">
            <a:extLst>
              <a:ext uri="{FF2B5EF4-FFF2-40B4-BE49-F238E27FC236}">
                <a16:creationId xmlns:a16="http://schemas.microsoft.com/office/drawing/2014/main" id="{1BA31B60-F133-CC8F-2563-CDC8227F69F2}"/>
              </a:ext>
            </a:extLst>
          </p:cNvPr>
          <p:cNvSpPr>
            <a:spLocks noGrp="1"/>
          </p:cNvSpPr>
          <p:nvPr>
            <p:ph idx="1"/>
          </p:nvPr>
        </p:nvSpPr>
        <p:spPr>
          <a:xfrm>
            <a:off x="1077686" y="1807029"/>
            <a:ext cx="11114314" cy="5050971"/>
          </a:xfrm>
        </p:spPr>
        <p:txBody>
          <a:bodyPr>
            <a:normAutofit/>
          </a:bodyPr>
          <a:lstStyle/>
          <a:p>
            <a:pPr marL="1143000" indent="-1143000">
              <a:buFont typeface="Arial" panose="020B0604020202020204" pitchFamily="34" charset="0"/>
              <a:buChar char="•"/>
            </a:pPr>
            <a:r>
              <a:rPr lang="en-US" sz="4000" dirty="0">
                <a:latin typeface="Calibri Light" panose="020F0302020204030204" pitchFamily="34" charset="0"/>
                <a:ea typeface="Calibri Light" panose="020F0302020204030204" pitchFamily="34" charset="0"/>
                <a:cs typeface="Calibri Light" panose="020F0302020204030204" pitchFamily="34" charset="0"/>
              </a:rPr>
              <a:t>Share Matthew 25 with your congregation or entity.</a:t>
            </a:r>
          </a:p>
          <a:p>
            <a:pPr marL="1143000" indent="-1143000">
              <a:buFont typeface="Arial" panose="020B0604020202020204" pitchFamily="34" charset="0"/>
              <a:buChar char="•"/>
            </a:pPr>
            <a:r>
              <a:rPr lang="en-US" sz="4000" dirty="0">
                <a:latin typeface="Calibri Light" panose="020F0302020204030204" pitchFamily="34" charset="0"/>
                <a:ea typeface="Calibri Light" panose="020F0302020204030204" pitchFamily="34" charset="0"/>
                <a:cs typeface="Calibri Light" panose="020F0302020204030204" pitchFamily="34" charset="0"/>
              </a:rPr>
              <a:t>Gain approval from your governing body.</a:t>
            </a:r>
          </a:p>
          <a:p>
            <a:pPr marL="1143000" indent="-1143000">
              <a:buFont typeface="Arial" panose="020B0604020202020204" pitchFamily="34" charset="0"/>
              <a:buChar char="•"/>
            </a:pPr>
            <a:r>
              <a:rPr lang="en-US" sz="4000" dirty="0">
                <a:latin typeface="Calibri Light" panose="020F0302020204030204" pitchFamily="34" charset="0"/>
                <a:ea typeface="Calibri Light" panose="020F0302020204030204" pitchFamily="34" charset="0"/>
                <a:cs typeface="Calibri Light" panose="020F0302020204030204" pitchFamily="34" charset="0"/>
              </a:rPr>
              <a:t>Go to pcusa.org/matthew25, click  “Join Matthew 25”</a:t>
            </a:r>
          </a:p>
          <a:p>
            <a:pPr marL="1143000" indent="-1143000">
              <a:buFont typeface="Arial" panose="020B0604020202020204" pitchFamily="34" charset="0"/>
              <a:buChar char="•"/>
            </a:pPr>
            <a:r>
              <a:rPr lang="en-US" sz="4000" dirty="0">
                <a:latin typeface="Calibri Light" panose="020F0302020204030204" pitchFamily="34" charset="0"/>
                <a:ea typeface="Calibri Light" panose="020F0302020204030204" pitchFamily="34" charset="0"/>
                <a:cs typeface="Calibri Light" panose="020F0302020204030204" pitchFamily="34" charset="0"/>
              </a:rPr>
              <a:t>Enhance and discover ways to live into </a:t>
            </a:r>
          </a:p>
          <a:p>
            <a:pPr marL="1143000" indent="-1143000">
              <a:buFont typeface="Arial" panose="020B0604020202020204" pitchFamily="34" charset="0"/>
              <a:buChar char="•"/>
            </a:pPr>
            <a:r>
              <a:rPr lang="en-US" sz="4000" dirty="0">
                <a:latin typeface="Calibri Light" panose="020F0302020204030204" pitchFamily="34" charset="0"/>
                <a:ea typeface="Calibri Light" panose="020F0302020204030204" pitchFamily="34" charset="0"/>
                <a:cs typeface="Calibri Light" panose="020F0302020204030204" pitchFamily="34" charset="0"/>
              </a:rPr>
              <a:t>Matthew 25</a:t>
            </a:r>
          </a:p>
          <a:p>
            <a:endParaRPr lang="en-US" sz="128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dirty="0"/>
          </a:p>
        </p:txBody>
      </p:sp>
    </p:spTree>
    <p:extLst>
      <p:ext uri="{BB962C8B-B14F-4D97-AF65-F5344CB8AC3E}">
        <p14:creationId xmlns:p14="http://schemas.microsoft.com/office/powerpoint/2010/main" val="183499610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AFD3-9839-753F-5B4C-4F97F88F9F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A5FD55-9F0F-AE0C-E31D-971D4B8E8228}"/>
              </a:ext>
            </a:extLst>
          </p:cNvPr>
          <p:cNvSpPr>
            <a:spLocks noGrp="1"/>
          </p:cNvSpPr>
          <p:nvPr>
            <p:ph type="title"/>
          </p:nvPr>
        </p:nvSpPr>
        <p:spPr/>
        <p:txBody>
          <a:bodyPr/>
          <a:lstStyle/>
          <a:p>
            <a:r>
              <a:rPr lang="en-US" sz="4400" b="0" dirty="0">
                <a:latin typeface="+mn-lt"/>
              </a:rPr>
              <a:t> </a:t>
            </a:r>
            <a:r>
              <a:rPr lang="en-US" sz="4400" b="0" dirty="0">
                <a:latin typeface="+mj-lt"/>
              </a:rPr>
              <a:t>How to Join Matthew 25</a:t>
            </a:r>
            <a:r>
              <a:rPr lang="en-US" sz="4400" b="0" dirty="0">
                <a:solidFill>
                  <a:schemeClr val="bg1"/>
                </a:solidFill>
                <a:latin typeface="+mj-lt"/>
              </a:rPr>
              <a:t>25?</a:t>
            </a:r>
            <a:endParaRPr lang="en-US" b="0" dirty="0">
              <a:latin typeface="+mn-lt"/>
            </a:endParaRPr>
          </a:p>
        </p:txBody>
      </p:sp>
      <p:sp>
        <p:nvSpPr>
          <p:cNvPr id="3" name="Content Placeholder 2">
            <a:extLst>
              <a:ext uri="{FF2B5EF4-FFF2-40B4-BE49-F238E27FC236}">
                <a16:creationId xmlns:a16="http://schemas.microsoft.com/office/drawing/2014/main" id="{1BA31B60-F133-CC8F-2563-CDC8227F69F2}"/>
              </a:ext>
            </a:extLst>
          </p:cNvPr>
          <p:cNvSpPr>
            <a:spLocks noGrp="1"/>
          </p:cNvSpPr>
          <p:nvPr>
            <p:ph idx="1"/>
          </p:nvPr>
        </p:nvSpPr>
        <p:spPr>
          <a:xfrm>
            <a:off x="1077686" y="1807029"/>
            <a:ext cx="11114314" cy="5050971"/>
          </a:xfrm>
        </p:spPr>
        <p:txBody>
          <a:bodyPr>
            <a:normAutofit/>
          </a:bodyPr>
          <a:lstStyle/>
          <a:p>
            <a:endParaRPr lang="en-US" sz="12800" dirty="0">
              <a:latin typeface="Calibri Light" panose="020F0302020204030204" pitchFamily="34" charset="0"/>
              <a:ea typeface="Calibri Light" panose="020F0302020204030204" pitchFamily="34" charset="0"/>
              <a:cs typeface="Calibri Light" panose="020F0302020204030204" pitchFamily="34" charset="0"/>
            </a:endParaRPr>
          </a:p>
          <a:p>
            <a:r>
              <a:rPr lang="en-US" sz="4000" dirty="0">
                <a:latin typeface="Calibri Light" panose="020F0302020204030204" pitchFamily="34" charset="0"/>
                <a:ea typeface="Calibri Light" panose="020F0302020204030204" pitchFamily="34" charset="0"/>
                <a:cs typeface="Calibri Light" panose="020F0302020204030204" pitchFamily="34" charset="0"/>
              </a:rPr>
              <a:t>For more information please contact:</a:t>
            </a:r>
          </a:p>
          <a:p>
            <a:r>
              <a:rPr lang="en-US" sz="4000" dirty="0">
                <a:latin typeface="Calibri Light" panose="020F0302020204030204" pitchFamily="34" charset="0"/>
                <a:ea typeface="Calibri Light" panose="020F0302020204030204" pitchFamily="34" charset="0"/>
                <a:cs typeface="Calibri Light" panose="020F0302020204030204" pitchFamily="34" charset="0"/>
              </a:rPr>
              <a:t>Debbie Gardiner, Executive Assistant </a:t>
            </a:r>
          </a:p>
          <a:p>
            <a:r>
              <a:rPr lang="en-US" sz="4000" dirty="0">
                <a:latin typeface="Calibri Light" panose="020F0302020204030204" pitchFamily="34" charset="0"/>
                <a:ea typeface="Calibri Light" panose="020F0302020204030204" pitchFamily="34" charset="0"/>
                <a:cs typeface="Calibri Light" panose="020F0302020204030204" pitchFamily="34" charset="0"/>
              </a:rPr>
              <a:t>Office of the President/Executive Director</a:t>
            </a:r>
          </a:p>
          <a:p>
            <a:r>
              <a:rPr lang="en-US" sz="4000" dirty="0">
                <a:latin typeface="Calibri Light" panose="020F0302020204030204" pitchFamily="34" charset="0"/>
                <a:ea typeface="Calibri Light" panose="020F0302020204030204" pitchFamily="34" charset="0"/>
                <a:cs typeface="Calibri Light" panose="020F0302020204030204" pitchFamily="34" charset="0"/>
                <a:hlinkClick r:id="rId2"/>
              </a:rPr>
              <a:t>Debbie.Gardiner@pcusa.org</a:t>
            </a:r>
            <a:r>
              <a:rPr lang="en-US" sz="4000" dirty="0">
                <a:latin typeface="Calibri Light" panose="020F0302020204030204" pitchFamily="34" charset="0"/>
                <a:ea typeface="Calibri Light" panose="020F0302020204030204" pitchFamily="34" charset="0"/>
                <a:cs typeface="Calibri Light" panose="020F0302020204030204" pitchFamily="34" charset="0"/>
              </a:rPr>
              <a:t>   502.569.5988</a:t>
            </a:r>
          </a:p>
          <a:p>
            <a:endParaRPr lang="en-US" dirty="0"/>
          </a:p>
        </p:txBody>
      </p:sp>
    </p:spTree>
    <p:extLst>
      <p:ext uri="{BB962C8B-B14F-4D97-AF65-F5344CB8AC3E}">
        <p14:creationId xmlns:p14="http://schemas.microsoft.com/office/powerpoint/2010/main" val="126230900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9BD1CB-2411-0946-ADC8-7D534687455F}"/>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26A5C84-CD30-E27A-2333-BC73CAB95C9F}"/>
              </a:ext>
            </a:extLst>
          </p:cNvPr>
          <p:cNvSpPr txBox="1"/>
          <p:nvPr/>
        </p:nvSpPr>
        <p:spPr>
          <a:xfrm>
            <a:off x="4704523" y="5158409"/>
            <a:ext cx="353295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Gill Sans MT" panose="020B0502020104020203"/>
                <a:ea typeface="+mn-ea"/>
                <a:cs typeface="+mn-cs"/>
              </a:rPr>
              <a:t>Thank You</a:t>
            </a:r>
            <a:r>
              <a:rPr kumimoji="0" lang="en-US" sz="4400" b="0" i="0" u="none" strike="noStrike" kern="1200" cap="none" spc="0" normalizeH="0" baseline="0" noProof="0" dirty="0">
                <a:ln>
                  <a:noFill/>
                </a:ln>
                <a:solidFill>
                  <a:prstClr val="white"/>
                </a:solidFill>
                <a:effectLst/>
                <a:uLnTx/>
                <a:uFillTx/>
                <a:latin typeface="Gill Sans MT" panose="020B0502020104020203"/>
                <a:ea typeface="+mn-ea"/>
                <a:cs typeface="+mn-cs"/>
              </a:rPr>
              <a:t>!</a:t>
            </a:r>
          </a:p>
        </p:txBody>
      </p:sp>
    </p:spTree>
    <p:extLst>
      <p:ext uri="{BB962C8B-B14F-4D97-AF65-F5344CB8AC3E}">
        <p14:creationId xmlns:p14="http://schemas.microsoft.com/office/powerpoint/2010/main" val="1493465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F22CF-A9A4-DB42-A7F6-BF847FDA0AD2}"/>
              </a:ext>
            </a:extLst>
          </p:cNvPr>
          <p:cNvSpPr>
            <a:spLocks noGrp="1"/>
          </p:cNvSpPr>
          <p:nvPr>
            <p:ph type="title"/>
          </p:nvPr>
        </p:nvSpPr>
        <p:spPr>
          <a:xfrm>
            <a:off x="1710964" y="240452"/>
            <a:ext cx="10515600" cy="1325563"/>
          </a:xfrm>
        </p:spPr>
        <p:txBody>
          <a:bodyPr>
            <a:normAutofit/>
          </a:bodyPr>
          <a:lstStyle/>
          <a:p>
            <a:r>
              <a:rPr lang="en-US" sz="2400" b="0" dirty="0"/>
              <a:t>Presbyterian Church (U.S.A.)</a:t>
            </a:r>
            <a:br>
              <a:rPr lang="en-US" sz="2400" b="0" dirty="0"/>
            </a:br>
            <a:r>
              <a:rPr lang="en-US" sz="2400" b="0" dirty="0"/>
              <a:t>Presbyterian Mission Agency</a:t>
            </a:r>
          </a:p>
        </p:txBody>
      </p:sp>
      <p:pic>
        <p:nvPicPr>
          <p:cNvPr id="6" name="Picture 5">
            <a:extLst>
              <a:ext uri="{FF2B5EF4-FFF2-40B4-BE49-F238E27FC236}">
                <a16:creationId xmlns:a16="http://schemas.microsoft.com/office/drawing/2014/main" id="{65A6D002-2C4B-63E4-276D-95FF976EEA5D}"/>
              </a:ext>
            </a:extLst>
          </p:cNvPr>
          <p:cNvPicPr>
            <a:picLocks noChangeAspect="1"/>
          </p:cNvPicPr>
          <p:nvPr/>
        </p:nvPicPr>
        <p:blipFill>
          <a:blip r:embed="rId3"/>
          <a:stretch>
            <a:fillRect/>
          </a:stretch>
        </p:blipFill>
        <p:spPr>
          <a:xfrm>
            <a:off x="3430270" y="1800420"/>
            <a:ext cx="5864860" cy="4285859"/>
          </a:xfrm>
          <a:prstGeom prst="rect">
            <a:avLst/>
          </a:prstGeom>
        </p:spPr>
      </p:pic>
    </p:spTree>
    <p:extLst>
      <p:ext uri="{BB962C8B-B14F-4D97-AF65-F5344CB8AC3E}">
        <p14:creationId xmlns:p14="http://schemas.microsoft.com/office/powerpoint/2010/main" val="107745825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27FFD1-14B2-C343-BCF3-1873B5F02E23}"/>
              </a:ext>
            </a:extLst>
          </p:cNvPr>
          <p:cNvSpPr>
            <a:spLocks noGrp="1"/>
          </p:cNvSpPr>
          <p:nvPr>
            <p:ph idx="1"/>
          </p:nvPr>
        </p:nvSpPr>
        <p:spPr>
          <a:xfrm>
            <a:off x="395926" y="2022949"/>
            <a:ext cx="5700074" cy="2577275"/>
          </a:xfrm>
        </p:spPr>
        <p:txBody>
          <a:bodyPr/>
          <a:lstStyle/>
          <a:p>
            <a:pPr algn="ctr"/>
            <a:r>
              <a:rPr lang="en-US" sz="4000" b="0" dirty="0">
                <a:effectLst/>
                <a:latin typeface="+mj-lt"/>
                <a:ea typeface="Calibri" panose="020F0502020204030204" pitchFamily="34" charset="0"/>
                <a:cs typeface="Times New Roman" panose="02020603050405020304" pitchFamily="18" charset="0"/>
              </a:rPr>
              <a:t>Matthew 25 Growth</a:t>
            </a:r>
            <a:endParaRPr lang="en-US" sz="4800" dirty="0">
              <a:effectLst/>
              <a:latin typeface="+mj-lt"/>
              <a:ea typeface="Calibri" panose="020F0502020204030204" pitchFamily="34" charset="0"/>
              <a:cs typeface="Times New Roman" panose="02020603050405020304" pitchFamily="18" charset="0"/>
            </a:endParaRPr>
          </a:p>
          <a:p>
            <a:endParaRPr lang="en-US" dirty="0"/>
          </a:p>
        </p:txBody>
      </p:sp>
      <p:sp>
        <p:nvSpPr>
          <p:cNvPr id="3" name="Content Placeholder 1">
            <a:extLst>
              <a:ext uri="{FF2B5EF4-FFF2-40B4-BE49-F238E27FC236}">
                <a16:creationId xmlns:a16="http://schemas.microsoft.com/office/drawing/2014/main" id="{18C75DD9-94F3-D2F1-303A-8173FF25D612}"/>
              </a:ext>
            </a:extLst>
          </p:cNvPr>
          <p:cNvSpPr txBox="1">
            <a:spLocks/>
          </p:cNvSpPr>
          <p:nvPr/>
        </p:nvSpPr>
        <p:spPr>
          <a:xfrm>
            <a:off x="6403804" y="2022949"/>
            <a:ext cx="5392270" cy="36354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800" b="1" i="0" kern="1200" baseline="0">
                <a:solidFill>
                  <a:schemeClr val="bg1"/>
                </a:solidFill>
                <a:latin typeface="Myriad Pro" panose="020B0403030403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29348F"/>
                </a:solidFill>
                <a:effectLst/>
                <a:uLnTx/>
                <a:uFillTx/>
                <a:latin typeface="Myriad Pro" panose="020B0403030403020204" pitchFamily="34" charset="0"/>
                <a:ea typeface="+mn-ea"/>
                <a:cs typeface="+mn-cs"/>
              </a:rPr>
              <a:t>1,228 </a:t>
            </a:r>
            <a:r>
              <a:rPr kumimoji="0" lang="en-US" sz="2800" b="1" i="0" u="none" strike="noStrike" kern="1200" cap="none" spc="0" normalizeH="0" baseline="0" noProof="0" dirty="0">
                <a:ln>
                  <a:noFill/>
                </a:ln>
                <a:solidFill>
                  <a:srgbClr val="29348F"/>
                </a:solidFill>
                <a:effectLst/>
                <a:uLnTx/>
                <a:uFillTx/>
                <a:latin typeface="Myriad Pro" panose="020B0403030403020204" pitchFamily="34" charset="0"/>
                <a:ea typeface="+mn-ea"/>
                <a:cs typeface="+mn-cs"/>
              </a:rPr>
              <a:t>congregations (1</a:t>
            </a:r>
            <a:r>
              <a:rPr lang="en-US" dirty="0">
                <a:solidFill>
                  <a:srgbClr val="29348F"/>
                </a:solidFill>
              </a:rPr>
              <a:t>5</a:t>
            </a:r>
            <a:r>
              <a:rPr kumimoji="0" lang="en-US" sz="2800" b="1" i="0" u="none" strike="noStrike" kern="1200" cap="none" spc="0" normalizeH="0" baseline="0" noProof="0" dirty="0">
                <a:ln>
                  <a:noFill/>
                </a:ln>
                <a:solidFill>
                  <a:srgbClr val="29348F"/>
                </a:solidFill>
                <a:effectLst/>
                <a:uLnTx/>
                <a:uFillTx/>
                <a:latin typeface="Myriad Pro" panose="020B0403030403020204" pitchFamily="34" charset="0"/>
                <a:ea typeface="+mn-ea"/>
                <a:cs typeface="+mn-cs"/>
              </a:rPr>
              <a:t>%)</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36B4E5"/>
                </a:solidFill>
                <a:effectLst/>
                <a:uLnTx/>
                <a:uFillTx/>
                <a:latin typeface="Myriad Pro" panose="020B0403030403020204" pitchFamily="34" charset="0"/>
                <a:ea typeface="+mn-ea"/>
                <a:cs typeface="+mn-cs"/>
              </a:rPr>
              <a:t>11</a:t>
            </a:r>
            <a:r>
              <a:rPr kumimoji="0" lang="en-US" sz="2800" b="1" i="0" u="none" strike="noStrike" kern="1200" cap="none" spc="0" normalizeH="0" baseline="0" noProof="0" dirty="0">
                <a:ln>
                  <a:noFill/>
                </a:ln>
                <a:solidFill>
                  <a:srgbClr val="36B4E5"/>
                </a:solidFill>
                <a:effectLst/>
                <a:uLnTx/>
                <a:uFillTx/>
                <a:latin typeface="Myriad Pro" panose="020B0403030403020204" pitchFamily="34" charset="0"/>
                <a:ea typeface="+mn-ea"/>
                <a:cs typeface="+mn-cs"/>
              </a:rPr>
              <a:t> synods (85%)</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DC6227"/>
                </a:solidFill>
                <a:effectLst/>
                <a:uLnTx/>
                <a:uFillTx/>
                <a:latin typeface="Myriad Pro" panose="020B0403030403020204" pitchFamily="34" charset="0"/>
                <a:ea typeface="+mn-ea"/>
                <a:cs typeface="+mn-cs"/>
              </a:rPr>
              <a:t>86</a:t>
            </a:r>
            <a:r>
              <a:rPr kumimoji="0" lang="en-US" sz="2800" b="1" i="0" u="none" strike="noStrike" kern="1200" cap="none" spc="0" normalizeH="0" baseline="0" noProof="0" dirty="0">
                <a:ln>
                  <a:noFill/>
                </a:ln>
                <a:solidFill>
                  <a:srgbClr val="DC6227"/>
                </a:solidFill>
                <a:effectLst/>
                <a:uLnTx/>
                <a:uFillTx/>
                <a:latin typeface="Myriad Pro" panose="020B0403030403020204" pitchFamily="34" charset="0"/>
                <a:ea typeface="+mn-ea"/>
                <a:cs typeface="+mn-cs"/>
              </a:rPr>
              <a:t> presbyteries (51%)</a:t>
            </a:r>
          </a:p>
          <a:p>
            <a:pPr marL="0" marR="0" lvl="0" indent="0" algn="ctr" defTabSz="914400" rtl="0" eaLnBrk="1" fontAlgn="auto" latinLnBrk="0" hangingPunct="1">
              <a:lnSpc>
                <a:spcPct val="90000"/>
              </a:lnSpc>
              <a:spcBef>
                <a:spcPts val="1000"/>
              </a:spcBef>
              <a:spcAft>
                <a:spcPts val="0"/>
              </a:spcAft>
              <a:buClrTx/>
              <a:buSzTx/>
              <a:buFontTx/>
              <a:buNone/>
              <a:tabLst/>
              <a:defRPr/>
            </a:pPr>
            <a:r>
              <a:rPr lang="en-US" sz="3200" dirty="0">
                <a:solidFill>
                  <a:srgbClr val="6CBE4C"/>
                </a:solidFill>
              </a:rPr>
              <a:t>70</a:t>
            </a:r>
            <a:r>
              <a:rPr kumimoji="0" lang="en-US" sz="2800" b="1" i="0" u="none" strike="noStrike" kern="1200" cap="none" spc="0" normalizeH="0" baseline="0" noProof="0" dirty="0">
                <a:ln>
                  <a:noFill/>
                </a:ln>
                <a:solidFill>
                  <a:srgbClr val="6CBE4C"/>
                </a:solidFill>
                <a:effectLst/>
                <a:uLnTx/>
                <a:uFillTx/>
                <a:latin typeface="Myriad Pro" panose="020B0403030403020204" pitchFamily="34" charset="0"/>
                <a:ea typeface="+mn-ea"/>
                <a:cs typeface="+mn-cs"/>
              </a:rPr>
              <a:t> other groups</a:t>
            </a:r>
          </a:p>
        </p:txBody>
      </p:sp>
    </p:spTree>
    <p:extLst>
      <p:ext uri="{BB962C8B-B14F-4D97-AF65-F5344CB8AC3E}">
        <p14:creationId xmlns:p14="http://schemas.microsoft.com/office/powerpoint/2010/main" val="114133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A460E143-1B33-970E-4675-CA86F088F948}"/>
              </a:ext>
            </a:extLst>
          </p:cNvPr>
          <p:cNvSpPr/>
          <p:nvPr/>
        </p:nvSpPr>
        <p:spPr>
          <a:xfrm>
            <a:off x="6718851" y="3041422"/>
            <a:ext cx="4949687" cy="10038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4812B4A9-505D-A647-0DCC-7A9A642C74E1}"/>
              </a:ext>
            </a:extLst>
          </p:cNvPr>
          <p:cNvSpPr/>
          <p:nvPr/>
        </p:nvSpPr>
        <p:spPr>
          <a:xfrm>
            <a:off x="6689032" y="1520689"/>
            <a:ext cx="4979506" cy="954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9E95A2B-14B6-DA4B-B893-9A1CC684ED6D}"/>
              </a:ext>
            </a:extLst>
          </p:cNvPr>
          <p:cNvSpPr>
            <a:spLocks noGrp="1"/>
          </p:cNvSpPr>
          <p:nvPr>
            <p:ph idx="1"/>
          </p:nvPr>
        </p:nvSpPr>
        <p:spPr/>
        <p:txBody>
          <a:bodyPr>
            <a:normAutofit/>
          </a:bodyPr>
          <a:lstStyle/>
          <a:p>
            <a:pPr algn="ctr"/>
            <a:endParaRPr lang="en-US" sz="4000" dirty="0">
              <a:latin typeface="+mj-lt"/>
            </a:endParaRPr>
          </a:p>
          <a:p>
            <a:pPr algn="ctr"/>
            <a:endParaRPr lang="en-US" sz="4000" dirty="0">
              <a:latin typeface="+mj-lt"/>
            </a:endParaRPr>
          </a:p>
          <a:p>
            <a:pPr algn="ctr"/>
            <a:r>
              <a:rPr lang="en-US" sz="4800" dirty="0">
                <a:latin typeface="+mj-lt"/>
              </a:rPr>
              <a:t>Three Primary Foci</a:t>
            </a:r>
          </a:p>
        </p:txBody>
      </p:sp>
      <p:sp>
        <p:nvSpPr>
          <p:cNvPr id="2" name="TextBox 1">
            <a:extLst>
              <a:ext uri="{FF2B5EF4-FFF2-40B4-BE49-F238E27FC236}">
                <a16:creationId xmlns:a16="http://schemas.microsoft.com/office/drawing/2014/main" id="{8545DAA3-2E9D-3E7C-0293-F73459E5B6A5}"/>
              </a:ext>
            </a:extLst>
          </p:cNvPr>
          <p:cNvSpPr txBox="1"/>
          <p:nvPr/>
        </p:nvSpPr>
        <p:spPr>
          <a:xfrm>
            <a:off x="6858397" y="1669774"/>
            <a:ext cx="49496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Building Congregational Vitality</a:t>
            </a:r>
          </a:p>
        </p:txBody>
      </p:sp>
      <p:sp>
        <p:nvSpPr>
          <p:cNvPr id="4" name="TextBox 3">
            <a:extLst>
              <a:ext uri="{FF2B5EF4-FFF2-40B4-BE49-F238E27FC236}">
                <a16:creationId xmlns:a16="http://schemas.microsoft.com/office/drawing/2014/main" id="{A9BD9230-2A34-B677-7C51-B9F762E13833}"/>
              </a:ext>
            </a:extLst>
          </p:cNvPr>
          <p:cNvSpPr txBox="1"/>
          <p:nvPr/>
        </p:nvSpPr>
        <p:spPr>
          <a:xfrm>
            <a:off x="6977270" y="2882348"/>
            <a:ext cx="494968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Dismantling Structural Racism</a:t>
            </a:r>
          </a:p>
        </p:txBody>
      </p:sp>
      <p:sp>
        <p:nvSpPr>
          <p:cNvPr id="8" name="Oval 7">
            <a:extLst>
              <a:ext uri="{FF2B5EF4-FFF2-40B4-BE49-F238E27FC236}">
                <a16:creationId xmlns:a16="http://schemas.microsoft.com/office/drawing/2014/main" id="{0A739354-5174-AF53-B1D5-31C46F135C80}"/>
              </a:ext>
            </a:extLst>
          </p:cNvPr>
          <p:cNvSpPr/>
          <p:nvPr/>
        </p:nvSpPr>
        <p:spPr>
          <a:xfrm>
            <a:off x="6718851" y="4442838"/>
            <a:ext cx="4840358" cy="10038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C02E64F-838B-7B57-5C03-15F90D3C7EA0}"/>
              </a:ext>
            </a:extLst>
          </p:cNvPr>
          <p:cNvSpPr txBox="1"/>
          <p:nvPr/>
        </p:nvSpPr>
        <p:spPr>
          <a:xfrm>
            <a:off x="6977269" y="4363276"/>
            <a:ext cx="4341381" cy="800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Eradicating Systemic Poverty</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0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A84FB-59D3-D7C5-D035-C3E4E331DE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BE73D9-BA7D-B0A3-BF33-883B33C6B962}"/>
              </a:ext>
            </a:extLst>
          </p:cNvPr>
          <p:cNvSpPr>
            <a:spLocks noGrp="1"/>
          </p:cNvSpPr>
          <p:nvPr>
            <p:ph type="title"/>
          </p:nvPr>
        </p:nvSpPr>
        <p:spPr/>
        <p:txBody>
          <a:bodyPr>
            <a:normAutofit/>
          </a:bodyPr>
          <a:lstStyle/>
          <a:p>
            <a:r>
              <a:rPr lang="en-US" sz="5400" b="0" dirty="0">
                <a:latin typeface="Calibri Light" panose="020F0302020204030204" pitchFamily="34" charset="0"/>
                <a:cs typeface="Calibri Light" panose="020F0302020204030204" pitchFamily="34" charset="0"/>
              </a:rPr>
              <a:t>Congregational Vitality</a:t>
            </a:r>
          </a:p>
        </p:txBody>
      </p:sp>
      <p:pic>
        <p:nvPicPr>
          <p:cNvPr id="2054" name="Picture 6">
            <a:hlinkClick r:id="rId3"/>
            <a:extLst>
              <a:ext uri="{FF2B5EF4-FFF2-40B4-BE49-F238E27FC236}">
                <a16:creationId xmlns:a16="http://schemas.microsoft.com/office/drawing/2014/main" id="{DFEF5BE3-F558-46C6-A47F-FE6CE03B9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173882" y="2885831"/>
            <a:ext cx="80654" cy="806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315D9F2-34D4-FEE6-45B0-5752E68FD28C}"/>
              </a:ext>
            </a:extLst>
          </p:cNvPr>
          <p:cNvSpPr txBox="1"/>
          <p:nvPr/>
        </p:nvSpPr>
        <p:spPr>
          <a:xfrm>
            <a:off x="2048489" y="2416307"/>
            <a:ext cx="8182098"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A community’s spiritual strength and demonstrated  capacity for engaging in purposeful mission</a:t>
            </a:r>
            <a:r>
              <a:rPr kumimoji="0" lang="en-US" sz="44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941385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024CA-943A-F8E1-FC97-3F40945185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2B5A53-2B8E-FF06-A7F7-4A9900A1EB55}"/>
              </a:ext>
            </a:extLst>
          </p:cNvPr>
          <p:cNvSpPr>
            <a:spLocks noGrp="1"/>
          </p:cNvSpPr>
          <p:nvPr>
            <p:ph type="title"/>
          </p:nvPr>
        </p:nvSpPr>
        <p:spPr/>
        <p:txBody>
          <a:bodyPr>
            <a:normAutofit/>
          </a:bodyPr>
          <a:lstStyle/>
          <a:p>
            <a:r>
              <a:rPr lang="en-US" sz="5400" b="0" dirty="0">
                <a:latin typeface="+mj-lt"/>
                <a:cs typeface="Calibri" panose="020F0502020204030204" pitchFamily="34" charset="0"/>
              </a:rPr>
              <a:t>Systemic Poverty</a:t>
            </a:r>
          </a:p>
        </p:txBody>
      </p:sp>
      <p:sp>
        <p:nvSpPr>
          <p:cNvPr id="3" name="Content Placeholder 2">
            <a:extLst>
              <a:ext uri="{FF2B5EF4-FFF2-40B4-BE49-F238E27FC236}">
                <a16:creationId xmlns:a16="http://schemas.microsoft.com/office/drawing/2014/main" id="{C29E2366-C7EE-A9B7-8EA3-4C05F01F9260}"/>
              </a:ext>
            </a:extLst>
          </p:cNvPr>
          <p:cNvSpPr>
            <a:spLocks noGrp="1"/>
          </p:cNvSpPr>
          <p:nvPr>
            <p:ph idx="1"/>
          </p:nvPr>
        </p:nvSpPr>
        <p:spPr>
          <a:xfrm>
            <a:off x="1100831" y="2060850"/>
            <a:ext cx="10358857" cy="3760830"/>
          </a:xfrm>
        </p:spPr>
        <p:txBody>
          <a:bodyPr>
            <a:noAutofit/>
          </a:bodyPr>
          <a:lstStyle/>
          <a:p>
            <a:pPr algn="ctr">
              <a:lnSpc>
                <a:spcPct val="150000"/>
              </a:lnSpc>
              <a:spcBef>
                <a:spcPts val="0"/>
              </a:spcBef>
            </a:pPr>
            <a:r>
              <a:rPr lang="en-US" sz="4400" b="0" dirty="0">
                <a:latin typeface="Calibri" panose="020F0502020204030204" pitchFamily="34" charset="0"/>
                <a:ea typeface="Cambria" panose="02040503050406030204" pitchFamily="18" charset="0"/>
                <a:cs typeface="Calibri" panose="020F0502020204030204" pitchFamily="34" charset="0"/>
              </a:rPr>
              <a:t>Exploitation of people through </a:t>
            </a:r>
          </a:p>
          <a:p>
            <a:pPr algn="ctr">
              <a:lnSpc>
                <a:spcPct val="150000"/>
              </a:lnSpc>
              <a:spcBef>
                <a:spcPts val="0"/>
              </a:spcBef>
            </a:pPr>
            <a:r>
              <a:rPr lang="en-US" sz="4400" b="0" dirty="0">
                <a:latin typeface="Calibri" panose="020F0502020204030204" pitchFamily="34" charset="0"/>
                <a:ea typeface="Cambria" panose="02040503050406030204" pitchFamily="18" charset="0"/>
                <a:cs typeface="Calibri" panose="020F0502020204030204" pitchFamily="34" charset="0"/>
              </a:rPr>
              <a:t>laws, policies, and practices that lead to the </a:t>
            </a:r>
          </a:p>
          <a:p>
            <a:pPr algn="ctr">
              <a:lnSpc>
                <a:spcPct val="150000"/>
              </a:lnSpc>
              <a:spcBef>
                <a:spcPts val="0"/>
              </a:spcBef>
            </a:pPr>
            <a:r>
              <a:rPr lang="en-US" sz="4400" b="0" dirty="0">
                <a:latin typeface="Calibri" panose="020F0502020204030204" pitchFamily="34" charset="0"/>
                <a:ea typeface="Cambria" panose="02040503050406030204" pitchFamily="18" charset="0"/>
                <a:cs typeface="Calibri" panose="020F0502020204030204" pitchFamily="34" charset="0"/>
              </a:rPr>
              <a:t>perpetuation of poverty.</a:t>
            </a:r>
          </a:p>
          <a:p>
            <a:pPr algn="ctr"/>
            <a:endParaRPr lang="en-US" dirty="0"/>
          </a:p>
        </p:txBody>
      </p:sp>
    </p:spTree>
    <p:extLst>
      <p:ext uri="{BB962C8B-B14F-4D97-AF65-F5344CB8AC3E}">
        <p14:creationId xmlns:p14="http://schemas.microsoft.com/office/powerpoint/2010/main" val="32355420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35F51-0149-D6BB-9F61-73CBC55BA2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32A71E-CB50-B635-40C8-121E531CB62B}"/>
              </a:ext>
            </a:extLst>
          </p:cNvPr>
          <p:cNvSpPr>
            <a:spLocks noGrp="1"/>
          </p:cNvSpPr>
          <p:nvPr>
            <p:ph type="title"/>
          </p:nvPr>
        </p:nvSpPr>
        <p:spPr/>
        <p:txBody>
          <a:bodyPr>
            <a:normAutofit/>
          </a:bodyPr>
          <a:lstStyle/>
          <a:p>
            <a:r>
              <a:rPr lang="en-US" sz="5400" b="0" dirty="0">
                <a:latin typeface="Calibri Light" panose="020F0302020204030204" pitchFamily="34" charset="0"/>
                <a:ea typeface="Calibri Light" panose="020F0302020204030204" pitchFamily="34" charset="0"/>
                <a:cs typeface="Calibri Light" panose="020F0302020204030204" pitchFamily="34" charset="0"/>
              </a:rPr>
              <a:t>Structural Racism</a:t>
            </a:r>
          </a:p>
        </p:txBody>
      </p:sp>
      <p:sp>
        <p:nvSpPr>
          <p:cNvPr id="3" name="Content Placeholder 2">
            <a:extLst>
              <a:ext uri="{FF2B5EF4-FFF2-40B4-BE49-F238E27FC236}">
                <a16:creationId xmlns:a16="http://schemas.microsoft.com/office/drawing/2014/main" id="{8B48953D-8A42-4F82-2BF5-A440B215D314}"/>
              </a:ext>
            </a:extLst>
          </p:cNvPr>
          <p:cNvSpPr>
            <a:spLocks noGrp="1"/>
          </p:cNvSpPr>
          <p:nvPr>
            <p:ph idx="1"/>
          </p:nvPr>
        </p:nvSpPr>
        <p:spPr>
          <a:xfrm>
            <a:off x="1114816" y="2067382"/>
            <a:ext cx="10922696" cy="4413006"/>
          </a:xfrm>
        </p:spPr>
        <p:txBody>
          <a:bodyPr>
            <a:noAutofit/>
          </a:bodyPr>
          <a:lstStyle/>
          <a:p>
            <a:pPr algn="ctr">
              <a:lnSpc>
                <a:spcPct val="150000"/>
              </a:lnSpc>
              <a:spcBef>
                <a:spcPts val="0"/>
              </a:spcBef>
            </a:pPr>
            <a:r>
              <a:rPr lang="en-US" sz="4400" b="0" dirty="0">
                <a:latin typeface="Calibri" panose="020F0502020204030204" pitchFamily="34" charset="0"/>
                <a:ea typeface="Cambria" panose="02040503050406030204" pitchFamily="18" charset="0"/>
                <a:cs typeface="Calibri" panose="020F0502020204030204" pitchFamily="34" charset="0"/>
              </a:rPr>
              <a:t>Normalization  and Legitimization of</a:t>
            </a:r>
          </a:p>
          <a:p>
            <a:pPr algn="ctr">
              <a:lnSpc>
                <a:spcPct val="150000"/>
              </a:lnSpc>
              <a:spcBef>
                <a:spcPts val="0"/>
              </a:spcBef>
            </a:pPr>
            <a:r>
              <a:rPr lang="en-US" sz="4400" b="0" dirty="0">
                <a:latin typeface="Calibri" panose="020F0502020204030204" pitchFamily="34" charset="0"/>
                <a:ea typeface="Cambria" panose="02040503050406030204" pitchFamily="18" charset="0"/>
                <a:cs typeface="Calibri" panose="020F0502020204030204" pitchFamily="34" charset="0"/>
              </a:rPr>
              <a:t>   Dynamics and Systems—producing adverse outcomes for people of color.</a:t>
            </a:r>
          </a:p>
          <a:p>
            <a:endParaRPr lang="en-US" dirty="0"/>
          </a:p>
        </p:txBody>
      </p:sp>
    </p:spTree>
    <p:extLst>
      <p:ext uri="{BB962C8B-B14F-4D97-AF65-F5344CB8AC3E}">
        <p14:creationId xmlns:p14="http://schemas.microsoft.com/office/powerpoint/2010/main" val="125056679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67016-9830-4C18-99B3-7E0C2BD9E4D1}"/>
              </a:ext>
            </a:extLst>
          </p:cNvPr>
          <p:cNvSpPr>
            <a:spLocks noGrp="1"/>
          </p:cNvSpPr>
          <p:nvPr>
            <p:ph type="title"/>
          </p:nvPr>
        </p:nvSpPr>
        <p:spPr>
          <a:xfrm>
            <a:off x="5242558" y="2146453"/>
            <a:ext cx="10268317" cy="1300800"/>
          </a:xfrm>
        </p:spPr>
        <p:txBody>
          <a:bodyPr>
            <a:normAutofit/>
          </a:bodyPr>
          <a:lstStyle/>
          <a:p>
            <a:r>
              <a:rPr lang="en-US" sz="5400" dirty="0">
                <a:latin typeface="Calibri Light" panose="020F0302020204030204" pitchFamily="34" charset="0"/>
                <a:cs typeface="Calibri Light" panose="020F0302020204030204" pitchFamily="34" charset="0"/>
              </a:rPr>
              <a:t>Intersectionality </a:t>
            </a:r>
          </a:p>
        </p:txBody>
      </p:sp>
      <p:sp>
        <p:nvSpPr>
          <p:cNvPr id="3" name="Content Placeholder 2">
            <a:extLst>
              <a:ext uri="{FF2B5EF4-FFF2-40B4-BE49-F238E27FC236}">
                <a16:creationId xmlns:a16="http://schemas.microsoft.com/office/drawing/2014/main" id="{E764904B-CE94-4F10-9EDB-C112381968DA}"/>
              </a:ext>
            </a:extLst>
          </p:cNvPr>
          <p:cNvSpPr>
            <a:spLocks noGrp="1"/>
          </p:cNvSpPr>
          <p:nvPr>
            <p:ph idx="1"/>
          </p:nvPr>
        </p:nvSpPr>
        <p:spPr>
          <a:xfrm>
            <a:off x="1114816" y="2067382"/>
            <a:ext cx="10922696" cy="4413006"/>
          </a:xfrm>
        </p:spPr>
        <p:txBody>
          <a:bodyPr>
            <a:noAutofit/>
          </a:bodyPr>
          <a:lstStyle/>
          <a:p>
            <a:pPr algn="ctr">
              <a:lnSpc>
                <a:spcPct val="100000"/>
              </a:lnSpc>
              <a:spcBef>
                <a:spcPts val="0"/>
              </a:spcBef>
            </a:pPr>
            <a:r>
              <a:rPr lang="en-US" sz="4000" b="0" dirty="0">
                <a:latin typeface="Calibri" panose="020F0502020204030204" pitchFamily="34" charset="0"/>
                <a:ea typeface="Cambria" panose="02040503050406030204" pitchFamily="18" charset="0"/>
                <a:cs typeface="Calibri" panose="020F0502020204030204" pitchFamily="34" charset="0"/>
              </a:rPr>
              <a:t>"Intersectionality is a metaphor for understanding the ways that multiple forms of inequality or disadvantage sometimes compound themselves and create obstacles that often are not understood among conventional ways of thinking.“</a:t>
            </a:r>
          </a:p>
          <a:p>
            <a:endParaRPr lang="en-US" dirty="0"/>
          </a:p>
        </p:txBody>
      </p:sp>
      <p:pic>
        <p:nvPicPr>
          <p:cNvPr id="1028" name="Picture 4" descr="Kimberlé Crenshaw">
            <a:extLst>
              <a:ext uri="{FF2B5EF4-FFF2-40B4-BE49-F238E27FC236}">
                <a16:creationId xmlns:a16="http://schemas.microsoft.com/office/drawing/2014/main" id="{BE7583E7-2E42-0E0E-02DE-740AEAFBE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8478" y="55406"/>
            <a:ext cx="1973380" cy="17318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89D3EEF-471F-CF52-6DE4-BA848BC9E9CE}"/>
              </a:ext>
            </a:extLst>
          </p:cNvPr>
          <p:cNvSpPr txBox="1"/>
          <p:nvPr/>
        </p:nvSpPr>
        <p:spPr>
          <a:xfrm>
            <a:off x="1233039" y="221659"/>
            <a:ext cx="731521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dirty="0">
                <a:ln>
                  <a:noFill/>
                </a:ln>
                <a:solidFill>
                  <a:prstClr val="white"/>
                </a:solidFill>
                <a:effectLst/>
                <a:uLnTx/>
                <a:uFillTx/>
                <a:latin typeface="Calibri Light" panose="020F0302020204030204"/>
                <a:ea typeface="+mn-ea"/>
                <a:cs typeface="+mn-cs"/>
              </a:rPr>
              <a:t>Intersectionality</a:t>
            </a:r>
            <a:r>
              <a:rPr kumimoji="0" lang="en-US" sz="480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Kimberly Crenshaw</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152209"/>
      </p:ext>
    </p:extLst>
  </p:cSld>
  <p:clrMapOvr>
    <a:masterClrMapping/>
  </p:clrMapOvr>
  <p:transition>
    <p:fad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8" id="{A3280972-E8FD-5949-B592-751D211D958D}" vid="{0EE3131A-3C87-6B42-91C9-023FAA2FC8DB}"/>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v3-M25-FINAL  -  Read-Only" id="{3802CE9B-EE9A-441D-AC48-EE497C0DCF25}" vid="{465C78FC-9EB5-4DC3-98D7-0158E7C8B0D2}"/>
    </a:ext>
  </a:extLst>
</a:theme>
</file>

<file path=ppt/theme/theme3.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8" id="{A3280972-E8FD-5949-B592-751D211D958D}" vid="{60E14A03-3E29-B545-96E9-22869A40E4B8}"/>
    </a:ext>
  </a:extLst>
</a:theme>
</file>

<file path=ppt/theme/theme4.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5.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v3-M25-FINAL  -  Read-Only" id="{3802CE9B-EE9A-441D-AC48-EE497C0DCF25}" vid="{335B01B0-0968-4F77-88D6-66BBEFF5FE2C}"/>
    </a:ext>
  </a:extLst>
</a:theme>
</file>

<file path=ppt/theme/theme6.xml><?xml version="1.0" encoding="utf-8"?>
<a:theme xmlns:a="http://schemas.openxmlformats.org/drawingml/2006/main" name="2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8" id="{A3280972-E8FD-5949-B592-751D211D958D}" vid="{3BBE9D7C-5CBB-CD46-8331-A3C0226B971B}"/>
    </a:ext>
  </a:extLst>
</a:theme>
</file>

<file path=ppt/theme/theme7.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v3-M25-FINAL  -  Read-Only" id="{3802CE9B-EE9A-441D-AC48-EE497C0DCF25}" vid="{07DB5EDE-78E2-4C5A-AC55-0FE0F476B409}"/>
    </a:ext>
  </a:extLst>
</a:theme>
</file>

<file path=ppt/theme/theme8.xml><?xml version="1.0" encoding="utf-8"?>
<a:theme xmlns:a="http://schemas.openxmlformats.org/drawingml/2006/main" name="2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8" id="{A3280972-E8FD-5949-B592-751D211D958D}" vid="{C645D2EF-EF10-1346-93E2-8A6D4AA83706}"/>
    </a:ext>
  </a:extLst>
</a:theme>
</file>

<file path=ppt/theme/theme9.xml><?xml version="1.0" encoding="utf-8"?>
<a:theme xmlns:a="http://schemas.openxmlformats.org/drawingml/2006/main" name="2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8" id="{A3280972-E8FD-5949-B592-751D211D958D}" vid="{E4D289B6-E48E-6048-8A28-DFB5280982CF}"/>
    </a:ext>
  </a:extLst>
</a:theme>
</file>

<file path=docProps/app.xml><?xml version="1.0" encoding="utf-8"?>
<Properties xmlns="http://schemas.openxmlformats.org/officeDocument/2006/extended-properties" xmlns:vt="http://schemas.openxmlformats.org/officeDocument/2006/docPropsVTypes">
  <TotalTime>1017</TotalTime>
  <Words>1794</Words>
  <Application>Microsoft Macintosh PowerPoint</Application>
  <PresentationFormat>Widescreen</PresentationFormat>
  <Paragraphs>148</Paragraphs>
  <Slides>24</Slides>
  <Notes>15</Notes>
  <HiddenSlides>0</HiddenSlides>
  <MMClips>0</MMClips>
  <ScaleCrop>false</ScaleCrop>
  <HeadingPairs>
    <vt:vector size="8" baseType="variant">
      <vt:variant>
        <vt:lpstr>Fonts Used</vt:lpstr>
      </vt:variant>
      <vt:variant>
        <vt:i4>14</vt:i4>
      </vt:variant>
      <vt:variant>
        <vt:lpstr>Theme</vt:lpstr>
      </vt:variant>
      <vt:variant>
        <vt:i4>10</vt:i4>
      </vt:variant>
      <vt:variant>
        <vt:lpstr>Embedded OLE Servers</vt:lpstr>
      </vt:variant>
      <vt:variant>
        <vt:i4>1</vt:i4>
      </vt:variant>
      <vt:variant>
        <vt:lpstr>Slide Titles</vt:lpstr>
      </vt:variant>
      <vt:variant>
        <vt:i4>24</vt:i4>
      </vt:variant>
    </vt:vector>
  </HeadingPairs>
  <TitlesOfParts>
    <vt:vector size="49" baseType="lpstr">
      <vt:lpstr>Aptos</vt:lpstr>
      <vt:lpstr>Arial</vt:lpstr>
      <vt:lpstr>Calibri</vt:lpstr>
      <vt:lpstr>Calibri Light</vt:lpstr>
      <vt:lpstr>Cambria</vt:lpstr>
      <vt:lpstr>Courier New</vt:lpstr>
      <vt:lpstr>Gill Sans MT</vt:lpstr>
      <vt:lpstr>Helvetica</vt:lpstr>
      <vt:lpstr>Helvetica Neue</vt:lpstr>
      <vt:lpstr>Myriad Pro</vt:lpstr>
      <vt:lpstr>MyriadPro-Regular</vt:lpstr>
      <vt:lpstr>Roboto</vt:lpstr>
      <vt:lpstr>SourceSansPro</vt:lpstr>
      <vt:lpstr>Symbol</vt:lpstr>
      <vt:lpstr>1_Office Theme</vt:lpstr>
      <vt:lpstr>15_Office Theme</vt:lpstr>
      <vt:lpstr>23_Office Theme</vt:lpstr>
      <vt:lpstr>Parcel</vt:lpstr>
      <vt:lpstr>24_Office Theme</vt:lpstr>
      <vt:lpstr>28_Office Theme</vt:lpstr>
      <vt:lpstr>25_Office Theme</vt:lpstr>
      <vt:lpstr>29_Office Theme</vt:lpstr>
      <vt:lpstr>26_Office Theme</vt:lpstr>
      <vt:lpstr>Office Theme</vt:lpstr>
      <vt:lpstr>Presentation</vt:lpstr>
      <vt:lpstr>PowerPoint Presentation</vt:lpstr>
      <vt:lpstr>PowerPoint Presentation</vt:lpstr>
      <vt:lpstr>Presbyterian Church (U.S.A.) Presbyterian Mission Agency</vt:lpstr>
      <vt:lpstr>PowerPoint Presentation</vt:lpstr>
      <vt:lpstr>PowerPoint Presentation</vt:lpstr>
      <vt:lpstr>Congregational Vitality</vt:lpstr>
      <vt:lpstr>Systemic Poverty</vt:lpstr>
      <vt:lpstr>Structural Racism</vt:lpstr>
      <vt:lpstr>Intersectionality </vt:lpstr>
      <vt:lpstr>PowerPoint Presentation</vt:lpstr>
      <vt:lpstr>Climate Change</vt:lpstr>
      <vt:lpstr>Militarism</vt:lpstr>
      <vt:lpstr>Heteropatriarchy/ Gender Discrimination</vt:lpstr>
      <vt:lpstr>PowerPoint Presentation</vt:lpstr>
      <vt:lpstr>PowerPoint Presentation</vt:lpstr>
      <vt:lpstr>PowerPoint Presentation</vt:lpstr>
      <vt:lpstr>PowerPoint Presentation</vt:lpstr>
      <vt:lpstr>    Why Matthew 25?</vt:lpstr>
      <vt:lpstr>PowerPoint Presentation</vt:lpstr>
      <vt:lpstr>Stories25?</vt:lpstr>
      <vt:lpstr>Questions?</vt:lpstr>
      <vt:lpstr> How to Join Matthew 2525?</vt:lpstr>
      <vt:lpstr> How to Join Matthew 2525?</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Diane Moffett</dc:creator>
  <cp:lastModifiedBy>Sharon Gillies</cp:lastModifiedBy>
  <cp:revision>16</cp:revision>
  <dcterms:created xsi:type="dcterms:W3CDTF">2024-03-08T01:07:33Z</dcterms:created>
  <dcterms:modified xsi:type="dcterms:W3CDTF">2024-09-10T15:11:57Z</dcterms:modified>
</cp:coreProperties>
</file>